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handoutMasterIdLst>
    <p:handoutMasterId r:id="rId16"/>
  </p:handoutMasterIdLst>
  <p:sldIdLst>
    <p:sldId id="263" r:id="rId2"/>
    <p:sldId id="284" r:id="rId3"/>
    <p:sldId id="290" r:id="rId4"/>
    <p:sldId id="285" r:id="rId5"/>
    <p:sldId id="271" r:id="rId6"/>
    <p:sldId id="288" r:id="rId7"/>
    <p:sldId id="281" r:id="rId8"/>
    <p:sldId id="276" r:id="rId9"/>
    <p:sldId id="286" r:id="rId10"/>
    <p:sldId id="287" r:id="rId11"/>
    <p:sldId id="289" r:id="rId12"/>
    <p:sldId id="291" r:id="rId13"/>
    <p:sldId id="294" r:id="rId1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918">
          <p15:clr>
            <a:srgbClr val="A4A3A4"/>
          </p15:clr>
        </p15:guide>
        <p15:guide id="3" pos="1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6AB"/>
    <a:srgbClr val="97928F"/>
    <a:srgbClr val="EA583E"/>
    <a:srgbClr val="818078"/>
    <a:srgbClr val="393833"/>
    <a:srgbClr val="5F5D56"/>
    <a:srgbClr val="A09D93"/>
    <a:srgbClr val="BEBBAF"/>
    <a:srgbClr val="F5F4F0"/>
    <a:srgbClr val="EC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2" autoAdjust="0"/>
    <p:restoredTop sz="93961" autoAdjust="0"/>
  </p:normalViewPr>
  <p:slideViewPr>
    <p:cSldViewPr showGuides="1">
      <p:cViewPr varScale="1">
        <p:scale>
          <a:sx n="69" d="100"/>
          <a:sy n="69" d="100"/>
        </p:scale>
        <p:origin x="-1626" y="-102"/>
      </p:cViewPr>
      <p:guideLst>
        <p:guide orient="horz" pos="2160"/>
        <p:guide pos="918"/>
        <p:guide pos="169"/>
      </p:guideLst>
    </p:cSldViewPr>
  </p:slideViewPr>
  <p:notesTextViewPr>
    <p:cViewPr>
      <p:scale>
        <a:sx n="1" d="1"/>
        <a:sy n="1" d="1"/>
      </p:scale>
      <p:origin x="0" y="0"/>
    </p:cViewPr>
  </p:notesTextViewPr>
  <p:notesViewPr>
    <p:cSldViewPr showGuides="1">
      <p:cViewPr varScale="1">
        <p:scale>
          <a:sx n="79" d="100"/>
          <a:sy n="79" d="100"/>
        </p:scale>
        <p:origin x="-1182"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17660A-E7AC-4D8C-A5AC-470691505E4A}" type="datetimeFigureOut">
              <a:rPr lang="da-DK" smtClean="0"/>
              <a:t>18-04-2017</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0EF23-0ADD-4411-B88D-933C3CABD625}" type="slidenum">
              <a:rPr lang="da-DK" smtClean="0"/>
              <a:t>‹nr.›</a:t>
            </a:fld>
            <a:endParaRPr lang="da-DK"/>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16" y="16024"/>
            <a:ext cx="1150162" cy="542254"/>
          </a:xfrm>
          <a:prstGeom prst="rect">
            <a:avLst/>
          </a:prstGeom>
        </p:spPr>
      </p:pic>
    </p:spTree>
    <p:extLst>
      <p:ext uri="{BB962C8B-B14F-4D97-AF65-F5344CB8AC3E}">
        <p14:creationId xmlns:p14="http://schemas.microsoft.com/office/powerpoint/2010/main" val="27735978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B0998-A86A-4797-ADD3-B12A37DF5068}" type="datetimeFigureOut">
              <a:rPr lang="da-DK" smtClean="0"/>
              <a:t>18-04-2017</a:t>
            </a:fld>
            <a:endParaRPr lang="da-D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2027-DC6E-4DA9-A296-142E3A7EF136}" type="slidenum">
              <a:rPr lang="da-DK" smtClean="0"/>
              <a:t>‹nr.›</a:t>
            </a:fld>
            <a:endParaRPr lang="da-DK" dirty="0"/>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9" y="196498"/>
            <a:ext cx="1150162" cy="542254"/>
          </a:xfrm>
          <a:prstGeom prst="rect">
            <a:avLst/>
          </a:prstGeom>
        </p:spPr>
      </p:pic>
    </p:spTree>
    <p:extLst>
      <p:ext uri="{BB962C8B-B14F-4D97-AF65-F5344CB8AC3E}">
        <p14:creationId xmlns:p14="http://schemas.microsoft.com/office/powerpoint/2010/main" val="34592786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1</a:t>
            </a:fld>
            <a:endParaRPr lang="da-DK" dirty="0"/>
          </a:p>
        </p:txBody>
      </p:sp>
    </p:spTree>
    <p:extLst>
      <p:ext uri="{BB962C8B-B14F-4D97-AF65-F5344CB8AC3E}">
        <p14:creationId xmlns:p14="http://schemas.microsoft.com/office/powerpoint/2010/main" val="206472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STOP INVESTERING</a:t>
            </a:r>
            <a:r>
              <a:rPr lang="da-DK" baseline="0" dirty="0" smtClean="0"/>
              <a:t>ER I TRANSPORTSEKTOREN</a:t>
            </a:r>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2</a:t>
            </a:fld>
            <a:endParaRPr lang="da-DK" dirty="0"/>
          </a:p>
        </p:txBody>
      </p:sp>
    </p:spTree>
    <p:extLst>
      <p:ext uri="{BB962C8B-B14F-4D97-AF65-F5344CB8AC3E}">
        <p14:creationId xmlns:p14="http://schemas.microsoft.com/office/powerpoint/2010/main" val="142284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5</a:t>
            </a:fld>
            <a:endParaRPr lang="da-DK" dirty="0"/>
          </a:p>
        </p:txBody>
      </p:sp>
    </p:spTree>
    <p:extLst>
      <p:ext uri="{BB962C8B-B14F-4D97-AF65-F5344CB8AC3E}">
        <p14:creationId xmlns:p14="http://schemas.microsoft.com/office/powerpoint/2010/main" val="266681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Udpeget</a:t>
            </a:r>
            <a:r>
              <a:rPr lang="da-DK" baseline="0" dirty="0" smtClean="0"/>
              <a:t> 3 </a:t>
            </a:r>
            <a:r>
              <a:rPr lang="da-DK" baseline="0" dirty="0" err="1" smtClean="0"/>
              <a:t>megatendenser</a:t>
            </a:r>
            <a:r>
              <a:rPr lang="da-DK" baseline="0" dirty="0" smtClean="0"/>
              <a:t> og 3 drivkræfter.</a:t>
            </a:r>
            <a:endParaRPr lang="da-DK" dirty="0" smtClean="0"/>
          </a:p>
          <a:p>
            <a:r>
              <a:rPr lang="da-DK" dirty="0" smtClean="0"/>
              <a:t>Forklar</a:t>
            </a:r>
            <a:r>
              <a:rPr lang="da-DK" baseline="0" dirty="0" smtClean="0"/>
              <a:t> </a:t>
            </a:r>
            <a:r>
              <a:rPr lang="da-DK" baseline="0" dirty="0" err="1" smtClean="0"/>
              <a:t>megatendenser</a:t>
            </a:r>
            <a:r>
              <a:rPr lang="da-DK" baseline="0" dirty="0" smtClean="0"/>
              <a:t> kommer ude fra – som globale strømme, men hvordan påvirkningen af </a:t>
            </a:r>
            <a:r>
              <a:rPr lang="da-DK" baseline="0" dirty="0" err="1" smtClean="0"/>
              <a:t>megatendenserne</a:t>
            </a:r>
            <a:r>
              <a:rPr lang="da-DK" baseline="0" dirty="0" smtClean="0"/>
              <a:t> vil være på den kollektive transport i hovedstadsområdet bliver nød til at blive anskuet i sammenhæng med de økonomiske, kulturelle og politiske drivkræfter.</a:t>
            </a:r>
          </a:p>
          <a:p>
            <a:endParaRPr lang="da-DK" baseline="0" dirty="0" smtClean="0"/>
          </a:p>
          <a:p>
            <a:r>
              <a:rPr lang="da-DK" baseline="0" dirty="0" smtClean="0"/>
              <a:t>Det er et </a:t>
            </a:r>
            <a:r>
              <a:rPr lang="da-DK" b="1" baseline="0" dirty="0" smtClean="0"/>
              <a:t>komplekst billede</a:t>
            </a:r>
            <a:r>
              <a:rPr lang="da-DK" baseline="0" dirty="0" smtClean="0"/>
              <a:t>, hvor </a:t>
            </a:r>
            <a:r>
              <a:rPr lang="da-DK" b="1" baseline="0" dirty="0" err="1" smtClean="0"/>
              <a:t>megatendenser</a:t>
            </a:r>
            <a:r>
              <a:rPr lang="da-DK" b="1" baseline="0" dirty="0" smtClean="0"/>
              <a:t> og drivkræfter påvirker hinanden</a:t>
            </a:r>
            <a:r>
              <a:rPr lang="da-DK" baseline="0" dirty="0" smtClean="0"/>
              <a:t>.</a:t>
            </a:r>
          </a:p>
          <a:p>
            <a:endParaRPr lang="da-DK" baseline="0" dirty="0" smtClean="0"/>
          </a:p>
          <a:p>
            <a:r>
              <a:rPr lang="da-DK" baseline="0" dirty="0" err="1" smtClean="0"/>
              <a:t>Drivkrafterne</a:t>
            </a:r>
            <a:r>
              <a:rPr lang="da-DK" baseline="0" dirty="0" smtClean="0"/>
              <a:t> har stor betydning for hvordan </a:t>
            </a:r>
            <a:r>
              <a:rPr lang="da-DK" baseline="0" dirty="0" err="1" smtClean="0"/>
              <a:t>megatendenserne</a:t>
            </a:r>
            <a:r>
              <a:rPr lang="da-DK" baseline="0" dirty="0" smtClean="0"/>
              <a:t> vil udfolde sig regionalt.</a:t>
            </a:r>
          </a:p>
          <a:p>
            <a:endParaRPr lang="da-DK" baseline="0" dirty="0" smtClean="0"/>
          </a:p>
          <a:p>
            <a:r>
              <a:rPr lang="da-DK" baseline="0" dirty="0" smtClean="0"/>
              <a:t>Klimaforandringer – større klimabevidsthed</a:t>
            </a:r>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7</a:t>
            </a:fld>
            <a:endParaRPr lang="da-DK" dirty="0"/>
          </a:p>
        </p:txBody>
      </p:sp>
    </p:spTree>
    <p:extLst>
      <p:ext uri="{BB962C8B-B14F-4D97-AF65-F5344CB8AC3E}">
        <p14:creationId xmlns:p14="http://schemas.microsoft.com/office/powerpoint/2010/main" val="103131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Metroselskabet og Hovedstaden</a:t>
            </a:r>
            <a:r>
              <a:rPr lang="da-DK" baseline="0" dirty="0" smtClean="0"/>
              <a:t>s Letbane laver analyser for vores ejere af nye infrastruktur investeringer af den kollektive transport. Og som jeg indledningsvis nævnte skal dette arbejde med </a:t>
            </a:r>
            <a:r>
              <a:rPr lang="da-DK" baseline="0" dirty="0" err="1" smtClean="0"/>
              <a:t>megatendenser</a:t>
            </a:r>
            <a:r>
              <a:rPr lang="da-DK" baseline="0" dirty="0" smtClean="0"/>
              <a:t> være med til at forbedre vores analyser og de fremtidige beslutningsgrundlag. Så en væsentlig pointe er at vi vil bruge dette arbejde til at lave bedre beslutningsgrundlag. Vi er naturligvis interesserede i at de investeringer der besluttes fremadrettet også giver værdi på langt sigt.</a:t>
            </a:r>
          </a:p>
          <a:p>
            <a:endParaRPr lang="da-DK" baseline="0" dirty="0" smtClean="0"/>
          </a:p>
          <a:p>
            <a:r>
              <a:rPr lang="da-DK" baseline="0" dirty="0" smtClean="0"/>
              <a:t>Fremtiden er usikker og der er nok ikke nogen af os der er helt sikre på hvilken vej det går – hverken på den korte eller lange bane. Vi vil gerne kunne håndtere de usikkerhederne i fremtidige analyser, så det er </a:t>
            </a:r>
            <a:r>
              <a:rPr lang="da-DK" b="1" baseline="0" dirty="0" smtClean="0"/>
              <a:t>vigtigt at vi følger med i hvilken retning det bevæger sig</a:t>
            </a:r>
            <a:r>
              <a:rPr lang="da-DK" baseline="0" dirty="0" smtClean="0"/>
              <a:t>. Derfor at vi udviklet </a:t>
            </a:r>
            <a:r>
              <a:rPr lang="da-DK" b="1" baseline="0" dirty="0" smtClean="0"/>
              <a:t>et værktøj</a:t>
            </a:r>
            <a:r>
              <a:rPr lang="da-DK" baseline="0" dirty="0" smtClean="0"/>
              <a:t>, der skal hjælpe os med at følge udviklingen og vurdere retningen inden for de 3 </a:t>
            </a:r>
            <a:r>
              <a:rPr lang="da-DK" baseline="0" dirty="0" err="1" smtClean="0"/>
              <a:t>megatendenser</a:t>
            </a:r>
            <a:r>
              <a:rPr lang="da-DK" baseline="0" dirty="0" smtClean="0"/>
              <a:t>.</a:t>
            </a:r>
          </a:p>
          <a:p>
            <a:endParaRPr lang="da-DK" baseline="0" dirty="0" smtClean="0"/>
          </a:p>
          <a:p>
            <a:r>
              <a:rPr lang="da-DK" baseline="0" dirty="0" smtClean="0"/>
              <a:t>Dette værktøj vil bidrage til at forbedre de fremtidige analyser af den kollektive transport.</a:t>
            </a:r>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8</a:t>
            </a:fld>
            <a:endParaRPr lang="da-DK" dirty="0"/>
          </a:p>
        </p:txBody>
      </p:sp>
    </p:spTree>
    <p:extLst>
      <p:ext uri="{BB962C8B-B14F-4D97-AF65-F5344CB8AC3E}">
        <p14:creationId xmlns:p14="http://schemas.microsoft.com/office/powerpoint/2010/main" val="294548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Værktøjet skal bidrage til at hjælpe os til at </a:t>
            </a:r>
            <a:r>
              <a:rPr lang="da-DK" sz="1200" b="1" dirty="0" smtClean="0"/>
              <a:t>holde øje med hvilken</a:t>
            </a:r>
            <a:r>
              <a:rPr lang="da-DK" sz="1200" b="1" baseline="0" dirty="0" smtClean="0"/>
              <a:t> </a:t>
            </a:r>
            <a:r>
              <a:rPr lang="da-DK" sz="1200" b="1" dirty="0" smtClean="0"/>
              <a:t>retningen</a:t>
            </a:r>
            <a:r>
              <a:rPr lang="da-DK" sz="1200" b="1" baseline="0" dirty="0" smtClean="0"/>
              <a:t> vi bevæger </a:t>
            </a:r>
            <a:r>
              <a:rPr lang="da-DK" sz="1200" baseline="0" dirty="0" smtClean="0"/>
              <a:t>os i relation til de forskellige </a:t>
            </a:r>
            <a:r>
              <a:rPr lang="da-DK" sz="1200" baseline="0" dirty="0" err="1" smtClean="0"/>
              <a:t>megatendenser</a:t>
            </a:r>
            <a:r>
              <a:rPr lang="da-DK" sz="1200" baseline="0" dirty="0" smtClean="0"/>
              <a:t>.</a:t>
            </a:r>
            <a:endParaRPr lang="da-DK" sz="1200" i="1" dirty="0" smtClean="0"/>
          </a:p>
          <a:p>
            <a:endParaRPr lang="da-DK" sz="1200" i="1" dirty="0" smtClean="0"/>
          </a:p>
          <a:p>
            <a:r>
              <a:rPr lang="da-DK" sz="1200" b="1" i="0" dirty="0" smtClean="0"/>
              <a:t>For hver </a:t>
            </a:r>
            <a:r>
              <a:rPr lang="da-DK" sz="1200" b="1" i="0" dirty="0" err="1" smtClean="0"/>
              <a:t>megatendens</a:t>
            </a:r>
            <a:r>
              <a:rPr lang="da-DK" sz="1200" b="1" i="0" dirty="0" smtClean="0"/>
              <a:t> </a:t>
            </a:r>
            <a:r>
              <a:rPr lang="da-DK" sz="1200" i="0" dirty="0" smtClean="0"/>
              <a:t>er der med udgangspunkt drivkræfterne</a:t>
            </a:r>
            <a:r>
              <a:rPr lang="da-DK" sz="1200" i="0" baseline="0" dirty="0" smtClean="0"/>
              <a:t> opstillet forskellige </a:t>
            </a:r>
            <a:r>
              <a:rPr lang="da-DK" sz="1200" i="0" dirty="0" smtClean="0"/>
              <a:t>kritiske usikkerheder der</a:t>
            </a:r>
            <a:r>
              <a:rPr lang="da-DK" sz="1200" i="0" baseline="0" dirty="0" smtClean="0"/>
              <a:t> peger på to </a:t>
            </a:r>
            <a:r>
              <a:rPr lang="da-DK" sz="1200" b="1" i="0" baseline="0" dirty="0" smtClean="0"/>
              <a:t>mulige retninger for fremtiden</a:t>
            </a:r>
            <a:r>
              <a:rPr lang="da-DK" sz="1200" i="0" baseline="0" dirty="0" smtClean="0"/>
              <a:t>.</a:t>
            </a:r>
          </a:p>
          <a:p>
            <a:endParaRPr lang="da-DK" sz="1200" i="0" baseline="0" dirty="0" smtClean="0"/>
          </a:p>
          <a:p>
            <a:r>
              <a:rPr lang="da-DK" sz="1200" i="0" baseline="0" dirty="0" smtClean="0"/>
              <a:t>F.eks. i forhold til urbaniseringer er den </a:t>
            </a:r>
            <a:r>
              <a:rPr lang="da-DK" sz="1200" b="1" i="0" baseline="0" dirty="0" smtClean="0"/>
              <a:t>ene mulige retning </a:t>
            </a:r>
            <a:r>
              <a:rPr lang="da-DK" sz="1200" i="0" baseline="0" dirty="0" smtClean="0"/>
              <a:t>fortsat vækst i de indre bydele og </a:t>
            </a:r>
            <a:r>
              <a:rPr lang="da-DK" sz="1200" b="1" i="0" baseline="0" dirty="0" smtClean="0"/>
              <a:t>den anden mulige retning </a:t>
            </a:r>
            <a:r>
              <a:rPr lang="da-DK" sz="1200" i="0" baseline="0" dirty="0" smtClean="0"/>
              <a:t>er vækst i ringbyen og fingrene.</a:t>
            </a:r>
          </a:p>
          <a:p>
            <a:endParaRPr lang="da-DK" sz="1200" i="0" baseline="0" dirty="0" smtClean="0"/>
          </a:p>
          <a:p>
            <a:r>
              <a:rPr lang="da-DK" sz="1200" i="0" baseline="0" dirty="0" smtClean="0"/>
              <a:t>A: vil formodentlig give den kollektive transport en udfordring – billig og mere komfortable end bilen i dag.</a:t>
            </a:r>
          </a:p>
          <a:p>
            <a:endParaRPr lang="da-DK" sz="1200" i="0" baseline="0" dirty="0" smtClean="0"/>
          </a:p>
          <a:p>
            <a:r>
              <a:rPr lang="da-DK" sz="1200" i="0" baseline="0" dirty="0" smtClean="0"/>
              <a:t>B: evt. i kombination med </a:t>
            </a:r>
            <a:r>
              <a:rPr lang="da-DK" sz="1200" i="0" baseline="0" dirty="0" err="1" smtClean="0"/>
              <a:t>roadpricing</a:t>
            </a:r>
            <a:r>
              <a:rPr lang="da-DK" sz="1200" i="0" baseline="0" dirty="0" smtClean="0"/>
              <a:t>, vil det styrke den kollektive transport – flere passagerer.</a:t>
            </a:r>
          </a:p>
          <a:p>
            <a:endParaRPr lang="da-DK" sz="1200" i="0" baseline="0" dirty="0" smtClean="0"/>
          </a:p>
          <a:p>
            <a:r>
              <a:rPr lang="da-DK" sz="1200" i="0" baseline="0" dirty="0" smtClean="0"/>
              <a:t>Vi har så udpeget en sæt af indikatorer som skal bidrage til at overvåge/holde øje med hvilken retning vi er på vej imod.</a:t>
            </a:r>
          </a:p>
          <a:p>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9</a:t>
            </a:fld>
            <a:endParaRPr lang="da-DK" dirty="0"/>
          </a:p>
        </p:txBody>
      </p:sp>
    </p:spTree>
    <p:extLst>
      <p:ext uri="{BB962C8B-B14F-4D97-AF65-F5344CB8AC3E}">
        <p14:creationId xmlns:p14="http://schemas.microsoft.com/office/powerpoint/2010/main" val="174155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4000"/>
              </a:lnSpc>
            </a:pPr>
            <a:r>
              <a:rPr lang="da-DK" dirty="0" smtClean="0"/>
              <a:t>De førerløse biler kommer – Der er dog usikkerhed om, hvornår</a:t>
            </a:r>
          </a:p>
          <a:p>
            <a:pPr>
              <a:lnSpc>
                <a:spcPct val="114000"/>
              </a:lnSpc>
            </a:pPr>
            <a:r>
              <a:rPr lang="da-DK" dirty="0" smtClean="0"/>
              <a:t>Der forventes fortsat at være trængsel på vejnettet efter introduktionen af førerløse biler</a:t>
            </a:r>
          </a:p>
          <a:p>
            <a:pPr>
              <a:lnSpc>
                <a:spcPct val="114000"/>
              </a:lnSpc>
            </a:pPr>
            <a:r>
              <a:rPr lang="da-DK" dirty="0" smtClean="0"/>
              <a:t>Den førerløse bil kan ikke erstatte behovet for højklasset kollektiv transport</a:t>
            </a:r>
          </a:p>
          <a:p>
            <a:pPr>
              <a:lnSpc>
                <a:spcPct val="114000"/>
              </a:lnSpc>
            </a:pPr>
            <a:r>
              <a:rPr lang="da-DK" dirty="0" smtClean="0"/>
              <a:t>Fremtidig øget brug af førerløs skinnebåren trafik samt førerløse busser</a:t>
            </a:r>
          </a:p>
          <a:p>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10</a:t>
            </a:fld>
            <a:endParaRPr lang="da-DK" dirty="0"/>
          </a:p>
        </p:txBody>
      </p:sp>
    </p:spTree>
    <p:extLst>
      <p:ext uri="{BB962C8B-B14F-4D97-AF65-F5344CB8AC3E}">
        <p14:creationId xmlns:p14="http://schemas.microsoft.com/office/powerpoint/2010/main" val="159210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København</a:t>
            </a:r>
            <a:r>
              <a:rPr lang="da-DK" baseline="0" dirty="0" smtClean="0"/>
              <a:t> forventes at vokse også i fremtiden.</a:t>
            </a:r>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11</a:t>
            </a:fld>
            <a:endParaRPr lang="da-DK" dirty="0"/>
          </a:p>
        </p:txBody>
      </p:sp>
    </p:spTree>
    <p:extLst>
      <p:ext uri="{BB962C8B-B14F-4D97-AF65-F5344CB8AC3E}">
        <p14:creationId xmlns:p14="http://schemas.microsoft.com/office/powerpoint/2010/main" val="172532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smtClean="0">
              <a:solidFill>
                <a:srgbClr val="FF0000"/>
              </a:solidFill>
            </a:endParaRPr>
          </a:p>
          <a:p>
            <a:r>
              <a:rPr lang="da-DK" b="1" dirty="0" smtClean="0"/>
              <a:t>Projekt fra undersøgelse til drift</a:t>
            </a:r>
          </a:p>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smtClean="0"/>
              <a:t>Forud har der været en lang periode med undersøgelser på mere overordnet niveau – Analyse arbejdet starter lang</a:t>
            </a:r>
            <a:r>
              <a:rPr lang="da-DK" altLang="da-DK" baseline="0" dirty="0" smtClean="0"/>
              <a:t> tid inden projektets start. Faktisk startede arbejdet med </a:t>
            </a:r>
            <a:r>
              <a:rPr lang="da-DK" altLang="da-DK" baseline="0" dirty="0" err="1" smtClean="0"/>
              <a:t>Cityringen</a:t>
            </a:r>
            <a:r>
              <a:rPr lang="da-DK" altLang="da-DK" baseline="0" dirty="0" smtClean="0"/>
              <a:t> tilbage i 1999, med basisnet, i 2005 var udredningen færdig. Åbner 2019.</a:t>
            </a:r>
            <a:endParaRPr lang="da-DK" altLang="da-DK" dirty="0" smtClean="0"/>
          </a:p>
        </p:txBody>
      </p:sp>
      <p:sp>
        <p:nvSpPr>
          <p:cNvPr id="4" name="Pladsholder til sidefod 3"/>
          <p:cNvSpPr>
            <a:spLocks noGrp="1"/>
          </p:cNvSpPr>
          <p:nvPr>
            <p:ph type="ftr" sz="quarter" idx="10"/>
          </p:nvPr>
        </p:nvSpPr>
        <p:spPr/>
        <p:txBody>
          <a:bodyPr/>
          <a:lstStyle/>
          <a:p>
            <a:endParaRPr lang="da-DK" dirty="0"/>
          </a:p>
        </p:txBody>
      </p:sp>
      <p:sp>
        <p:nvSpPr>
          <p:cNvPr id="5" name="Pladsholder til diasnummer 4"/>
          <p:cNvSpPr>
            <a:spLocks noGrp="1"/>
          </p:cNvSpPr>
          <p:nvPr>
            <p:ph type="sldNum" sz="quarter" idx="11"/>
          </p:nvPr>
        </p:nvSpPr>
        <p:spPr/>
        <p:txBody>
          <a:bodyPr/>
          <a:lstStyle/>
          <a:p>
            <a:fld id="{CD452027-DC6E-4DA9-A296-142E3A7EF136}" type="slidenum">
              <a:rPr lang="da-DK" smtClean="0"/>
              <a:t>12</a:t>
            </a:fld>
            <a:endParaRPr lang="da-DK" dirty="0"/>
          </a:p>
        </p:txBody>
      </p:sp>
    </p:spTree>
    <p:extLst>
      <p:ext uri="{BB962C8B-B14F-4D97-AF65-F5344CB8AC3E}">
        <p14:creationId xmlns:p14="http://schemas.microsoft.com/office/powerpoint/2010/main" val="128112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image" Target="../media/image1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0"/>
            <a:ext cx="9144000" cy="6858000"/>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sp>
        <p:nvSpPr>
          <p:cNvPr id="19" name="Logo"/>
          <p:cNvSpPr>
            <a:spLocks noGrp="1"/>
          </p:cNvSpPr>
          <p:nvPr>
            <p:ph type="body" sz="quarter" idx="15" hasCustomPrompt="1"/>
          </p:nvPr>
        </p:nvSpPr>
        <p:spPr>
          <a:xfrm>
            <a:off x="287524" y="260648"/>
            <a:ext cx="1188132" cy="467999"/>
          </a:xfrm>
          <a:blipFill dpi="0" rotWithShape="1">
            <a:blip r:embed="rId2"/>
            <a:srcRect/>
            <a:stretch>
              <a:fillRect/>
            </a:stretch>
          </a:blipFill>
        </p:spPr>
        <p:txBody>
          <a:bodyPr/>
          <a:lstStyle>
            <a:lvl1pPr>
              <a:defRPr sz="100">
                <a:solidFill>
                  <a:schemeClr val="bg1"/>
                </a:solidFill>
              </a:defRPr>
            </a:lvl1pPr>
          </a:lstStyle>
          <a:p>
            <a:pPr lvl="0"/>
            <a:r>
              <a:rPr lang="da-DK" dirty="0"/>
              <a:t>-</a:t>
            </a:r>
          </a:p>
        </p:txBody>
      </p:sp>
      <p:sp>
        <p:nvSpPr>
          <p:cNvPr id="2" name="Titel 1"/>
          <p:cNvSpPr>
            <a:spLocks noGrp="1"/>
          </p:cNvSpPr>
          <p:nvPr>
            <p:ph type="ctrTitle" hasCustomPrompt="1"/>
          </p:nvPr>
        </p:nvSpPr>
        <p:spPr>
          <a:xfrm>
            <a:off x="1425039" y="1069870"/>
            <a:ext cx="7439561" cy="2005200"/>
          </a:xfrm>
          <a:blipFill>
            <a:blip r:embed="rId3"/>
            <a:stretch>
              <a:fillRect/>
            </a:stretch>
          </a:blipFill>
        </p:spPr>
        <p:txBody>
          <a:bodyPr lIns="432000" tIns="360000" rIns="432000"/>
          <a:lstStyle>
            <a:lvl1pPr algn="l">
              <a:defRPr sz="4800" cap="none" baseline="0">
                <a:solidFill>
                  <a:schemeClr val="tx1"/>
                </a:solidFill>
              </a:defRPr>
            </a:lvl1pPr>
          </a:lstStyle>
          <a:p>
            <a:r>
              <a:rPr lang="da-DK" dirty="0"/>
              <a:t>Klik og indsæt titel</a:t>
            </a:r>
          </a:p>
        </p:txBody>
      </p:sp>
      <p:sp>
        <p:nvSpPr>
          <p:cNvPr id="3" name="Undertitel 2"/>
          <p:cNvSpPr>
            <a:spLocks noGrp="1"/>
          </p:cNvSpPr>
          <p:nvPr>
            <p:ph type="subTitle" idx="1" hasCustomPrompt="1"/>
          </p:nvPr>
        </p:nvSpPr>
        <p:spPr>
          <a:xfrm>
            <a:off x="1425038" y="2152402"/>
            <a:ext cx="7439561" cy="396044"/>
          </a:xfrm>
        </p:spPr>
        <p:txBody>
          <a:bodyPr lIns="432000" rIns="432000"/>
          <a:lstStyle>
            <a:lvl1pPr marL="0" indent="0" algn="l">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indsæt undertitel eller kort forklaring</a:t>
            </a:r>
          </a:p>
        </p:txBody>
      </p:sp>
      <p:sp>
        <p:nvSpPr>
          <p:cNvPr id="9" name="Text Placeholder 3"/>
          <p:cNvSpPr>
            <a:spLocks noGrp="1"/>
          </p:cNvSpPr>
          <p:nvPr>
            <p:ph type="body" sz="quarter" idx="13" hasCustomPrompt="1"/>
          </p:nvPr>
        </p:nvSpPr>
        <p:spPr>
          <a:xfrm>
            <a:off x="1425575" y="2636912"/>
            <a:ext cx="7439024" cy="288032"/>
          </a:xfrm>
        </p:spPr>
        <p:txBody>
          <a:bodyPr lIns="432000" rIns="432000"/>
          <a:lstStyle>
            <a:lvl1pPr marL="0" indent="0" algn="l">
              <a:buNone/>
              <a:defRPr sz="1400">
                <a:solidFill>
                  <a:srgbClr val="393833"/>
                </a:solidFill>
              </a:defRPr>
            </a:lvl1pPr>
          </a:lstStyle>
          <a:p>
            <a:pPr lvl="0"/>
            <a:r>
              <a:rPr lang="da-DK" dirty="0"/>
              <a:t>Dato / Navn</a:t>
            </a:r>
          </a:p>
        </p:txBody>
      </p:sp>
      <p:sp>
        <p:nvSpPr>
          <p:cNvPr id="11" name="AutoShape 4"/>
          <p:cNvSpPr>
            <a:spLocks/>
          </p:cNvSpPr>
          <p:nvPr userDrawn="1"/>
        </p:nvSpPr>
        <p:spPr bwMode="gray">
          <a:xfrm>
            <a:off x="9252520" y="0"/>
            <a:ext cx="1836738" cy="1436687"/>
          </a:xfrm>
          <a:prstGeom prst="rect">
            <a:avLst/>
          </a:prstGeom>
          <a:noFill/>
          <a:ln w="12700" algn="ctr">
            <a:noFill/>
            <a:miter lim="800000"/>
            <a:headEnd/>
            <a:tailEnd/>
          </a:ln>
          <a:effectLst/>
        </p:spPr>
        <p:txBody>
          <a:bodyPr lIns="0" tIns="0" rIns="0" bIns="0">
            <a:spAutoFit/>
          </a:bodyPr>
          <a:lstStyle/>
          <a:p>
            <a:pPr eaLnBrk="1" fontAlgn="auto" hangingPunct="1">
              <a:spcBef>
                <a:spcPts val="0"/>
              </a:spcBef>
              <a:spcAft>
                <a:spcPts val="600"/>
              </a:spcAft>
              <a:buFont typeface="+mj-lt"/>
              <a:buNone/>
              <a:defRPr/>
            </a:pPr>
            <a:r>
              <a:rPr lang="da-DK" sz="1000" b="1" noProof="1">
                <a:solidFill>
                  <a:srgbClr val="818078"/>
                </a:solidFill>
                <a:latin typeface="+mn-lt"/>
                <a:cs typeface="Arial" charset="0"/>
              </a:rPr>
              <a:t>Gitter- og hjælpelinjer</a:t>
            </a:r>
          </a:p>
          <a:p>
            <a:pPr eaLnBrk="1" fontAlgn="auto" hangingPunct="1">
              <a:spcBef>
                <a:spcPts val="0"/>
              </a:spcBef>
              <a:spcAft>
                <a:spcPts val="240"/>
              </a:spcAft>
              <a:buFont typeface="+mj-lt"/>
              <a:buNone/>
              <a:defRPr/>
            </a:pPr>
            <a:r>
              <a:rPr lang="da-DK" sz="1000" noProof="1">
                <a:solidFill>
                  <a:srgbClr val="818078"/>
                </a:solidFill>
                <a:latin typeface="+mn-lt"/>
                <a:cs typeface="Arial" charset="0"/>
              </a:rPr>
              <a:t>For at se gitter- og hjælpelinjer</a:t>
            </a:r>
          </a:p>
          <a:p>
            <a:pPr eaLnBrk="1" fontAlgn="auto" hangingPunct="1">
              <a:spcBef>
                <a:spcPts val="0"/>
              </a:spcBef>
              <a:spcAft>
                <a:spcPts val="240"/>
              </a:spcAft>
              <a:buFont typeface="+mj-lt"/>
              <a:buNone/>
              <a:defRPr/>
            </a:pPr>
            <a:r>
              <a:rPr lang="da-DK" sz="1000" b="1" noProof="1">
                <a:solidFill>
                  <a:srgbClr val="818078"/>
                </a:solidFill>
                <a:cs typeface="Arial" charset="0"/>
              </a:rPr>
              <a:t>1.</a:t>
            </a:r>
            <a:r>
              <a:rPr lang="da-DK" sz="1000" noProof="1">
                <a:solidFill>
                  <a:srgbClr val="818078"/>
                </a:solidFill>
                <a:cs typeface="Arial" charset="0"/>
              </a:rPr>
              <a:t> Klik på </a:t>
            </a:r>
            <a:r>
              <a:rPr lang="da-DK" sz="1000" b="1" noProof="1">
                <a:solidFill>
                  <a:srgbClr val="818078"/>
                </a:solidFill>
                <a:cs typeface="Arial" charset="0"/>
              </a:rPr>
              <a:t>Vis</a:t>
            </a:r>
            <a:endParaRPr lang="da-DK" sz="1000" noProof="1">
              <a:solidFill>
                <a:srgbClr val="818078"/>
              </a:solidFill>
              <a:latin typeface="+mn-lt"/>
              <a:cs typeface="Arial" charset="0"/>
            </a:endParaRPr>
          </a:p>
          <a:p>
            <a:pPr eaLnBrk="1" fontAlgn="auto" hangingPunct="1">
              <a:spcBef>
                <a:spcPts val="0"/>
              </a:spcBef>
              <a:spcAft>
                <a:spcPts val="240"/>
              </a:spcAft>
              <a:buFont typeface="+mj-lt"/>
              <a:buNone/>
              <a:defRPr/>
            </a:pPr>
            <a:r>
              <a:rPr lang="da-DK" sz="1000" b="1" noProof="1">
                <a:solidFill>
                  <a:srgbClr val="818078"/>
                </a:solidFill>
                <a:latin typeface="+mn-lt"/>
                <a:cs typeface="Arial" charset="0"/>
              </a:rPr>
              <a:t>2. </a:t>
            </a:r>
            <a:r>
              <a:rPr lang="da-DK" sz="1000" noProof="1">
                <a:solidFill>
                  <a:srgbClr val="818078"/>
                </a:solidFill>
                <a:latin typeface="+mn-lt"/>
                <a:cs typeface="Arial" charset="0"/>
              </a:rPr>
              <a:t>Vælg </a:t>
            </a:r>
            <a:r>
              <a:rPr lang="da-DK" sz="1000" b="1" noProof="1">
                <a:solidFill>
                  <a:srgbClr val="818078"/>
                </a:solidFill>
                <a:latin typeface="+mn-lt"/>
                <a:cs typeface="Arial" charset="0"/>
              </a:rPr>
              <a:t>Gitterlinjer</a:t>
            </a:r>
            <a:endParaRPr lang="da-DK" sz="1000" noProof="1">
              <a:solidFill>
                <a:srgbClr val="818078"/>
              </a:solidFill>
              <a:latin typeface="+mn-lt"/>
              <a:cs typeface="Arial" charset="0"/>
            </a:endParaRPr>
          </a:p>
          <a:p>
            <a:pPr eaLnBrk="1" hangingPunct="1">
              <a:spcBef>
                <a:spcPts val="0"/>
              </a:spcBef>
              <a:spcAft>
                <a:spcPts val="240"/>
              </a:spcAft>
              <a:buFont typeface="+mj-lt"/>
              <a:buNone/>
              <a:defRPr/>
            </a:pPr>
            <a:r>
              <a:rPr lang="da-DK" sz="1000" noProof="1">
                <a:solidFill>
                  <a:srgbClr val="818078"/>
                </a:solidFill>
                <a:latin typeface="+mn-lt"/>
                <a:cs typeface="Arial" charset="0"/>
              </a:rPr>
              <a:t>og/eller </a:t>
            </a:r>
            <a:r>
              <a:rPr lang="da-DK" sz="1000" b="1" noProof="1">
                <a:solidFill>
                  <a:srgbClr val="818078"/>
                </a:solidFill>
                <a:latin typeface="+mn-lt"/>
                <a:cs typeface="Arial" charset="0"/>
              </a:rPr>
              <a:t>Hjælpelinjer</a:t>
            </a:r>
          </a:p>
          <a:p>
            <a:pPr eaLnBrk="1" hangingPunct="1">
              <a:spcBef>
                <a:spcPts val="0"/>
              </a:spcBef>
              <a:spcAft>
                <a:spcPts val="240"/>
              </a:spcAft>
              <a:buFont typeface="+mj-lt"/>
              <a:buNone/>
              <a:defRPr/>
            </a:pPr>
            <a:endParaRPr lang="da-DK" sz="1000" b="1" noProof="1">
              <a:solidFill>
                <a:srgbClr val="818078"/>
              </a:solidFill>
              <a:cs typeface="Arial" panose="020B0604020202020204" pitchFamily="34" charset="0"/>
            </a:endParaRPr>
          </a:p>
          <a:p>
            <a:pPr eaLnBrk="1" hangingPunct="1">
              <a:spcBef>
                <a:spcPts val="0"/>
              </a:spcBef>
              <a:spcAft>
                <a:spcPts val="240"/>
              </a:spcAft>
              <a:buFont typeface="+mj-lt"/>
              <a:buNone/>
              <a:defRPr/>
            </a:pPr>
            <a:r>
              <a:rPr lang="da-DK" sz="1000" b="1" noProof="1">
                <a:solidFill>
                  <a:srgbClr val="818078"/>
                </a:solidFill>
                <a:latin typeface="+mn-lt"/>
                <a:cs typeface="Arial" charset="0"/>
              </a:rPr>
              <a:t>Tip</a:t>
            </a:r>
            <a:r>
              <a:rPr lang="da-DK" sz="1000" noProof="1">
                <a:solidFill>
                  <a:srgbClr val="818078"/>
                </a:solidFill>
                <a:latin typeface="+mn-lt"/>
                <a:cs typeface="Arial" charset="0"/>
              </a:rPr>
              <a:t>: Alt + F9 for hurtig visning af hjælpelinjer</a:t>
            </a:r>
          </a:p>
        </p:txBody>
      </p:sp>
      <p:sp>
        <p:nvSpPr>
          <p:cNvPr id="12" name="TextBox 10"/>
          <p:cNvSpPr txBox="1"/>
          <p:nvPr userDrawn="1"/>
        </p:nvSpPr>
        <p:spPr>
          <a:xfrm>
            <a:off x="9252000" y="5513211"/>
            <a:ext cx="1495551" cy="1308050"/>
          </a:xfrm>
          <a:prstGeom prst="rect">
            <a:avLst/>
          </a:prstGeom>
          <a:noFill/>
        </p:spPr>
        <p:txBody>
          <a:bodyPr wrap="square" lIns="0" tIns="0" rIns="0" bIns="0">
            <a:spAutoFit/>
          </a:bodyPr>
          <a:lstStyle/>
          <a:p>
            <a:pPr algn="l">
              <a:spcBef>
                <a:spcPts val="600"/>
              </a:spcBef>
              <a:defRPr/>
            </a:pPr>
            <a:r>
              <a:rPr lang="da-DK" sz="1000" b="1" noProof="1">
                <a:solidFill>
                  <a:srgbClr val="818078"/>
                </a:solidFill>
                <a:latin typeface="+mn-lt"/>
                <a:cs typeface="Arial" panose="020B0604020202020204" pitchFamily="34" charset="0"/>
              </a:rPr>
              <a:t>Vælg layout/design</a:t>
            </a:r>
            <a:br>
              <a:rPr lang="da-DK" sz="1000" b="1" noProof="1">
                <a:solidFill>
                  <a:srgbClr val="818078"/>
                </a:solidFill>
                <a:latin typeface="+mn-lt"/>
                <a:cs typeface="Arial" panose="020B0604020202020204" pitchFamily="34" charset="0"/>
              </a:rPr>
            </a:br>
            <a:r>
              <a:rPr lang="da-DK" sz="1000" b="1" noProof="1">
                <a:solidFill>
                  <a:srgbClr val="818078"/>
                </a:solidFill>
                <a:latin typeface="+mn-lt"/>
                <a:cs typeface="Arial" panose="020B0604020202020204" pitchFamily="34" charset="0"/>
              </a:rPr>
              <a:t>1. </a:t>
            </a:r>
            <a:r>
              <a:rPr lang="da-DK" sz="1000" noProof="1">
                <a:solidFill>
                  <a:srgbClr val="818078"/>
                </a:solidFill>
                <a:latin typeface="+mn-lt"/>
                <a:cs typeface="Arial" panose="020B0604020202020204" pitchFamily="34" charset="0"/>
              </a:rPr>
              <a:t>Højre klik udenfor dit slide </a:t>
            </a:r>
          </a:p>
          <a:p>
            <a:pPr algn="l">
              <a:spcBef>
                <a:spcPts val="600"/>
              </a:spcBef>
              <a:defRPr/>
            </a:pPr>
            <a:r>
              <a:rPr lang="da-DK" sz="1000" b="1" noProof="1">
                <a:solidFill>
                  <a:srgbClr val="818078"/>
                </a:solidFill>
                <a:latin typeface="+mn-lt"/>
                <a:cs typeface="Arial" panose="020B0604020202020204" pitchFamily="34" charset="0"/>
              </a:rPr>
              <a:t>2. </a:t>
            </a:r>
            <a:r>
              <a:rPr lang="da-DK" sz="1000" noProof="1">
                <a:solidFill>
                  <a:srgbClr val="818078"/>
                </a:solidFill>
                <a:latin typeface="+mn-lt"/>
                <a:cs typeface="Arial" panose="020B0604020202020204" pitchFamily="34" charset="0"/>
              </a:rPr>
              <a:t>Vælg et passende layout </a:t>
            </a:r>
            <a:br>
              <a:rPr lang="da-DK" sz="1000" noProof="1">
                <a:solidFill>
                  <a:srgbClr val="818078"/>
                </a:solidFill>
                <a:latin typeface="+mn-lt"/>
                <a:cs typeface="Arial" panose="020B0604020202020204" pitchFamily="34" charset="0"/>
              </a:rPr>
            </a:br>
            <a:r>
              <a:rPr lang="da-DK" sz="1000" noProof="1">
                <a:solidFill>
                  <a:srgbClr val="818078"/>
                </a:solidFill>
                <a:latin typeface="+mn-lt"/>
                <a:cs typeface="Arial" panose="020B0604020202020204" pitchFamily="34" charset="0"/>
              </a:rPr>
              <a:t>fra “drop ned” menuen</a:t>
            </a:r>
            <a:br>
              <a:rPr lang="da-DK" sz="1000" noProof="1">
                <a:solidFill>
                  <a:srgbClr val="818078"/>
                </a:solidFill>
                <a:latin typeface="+mn-lt"/>
                <a:cs typeface="Arial" panose="020B0604020202020204" pitchFamily="34" charset="0"/>
              </a:rPr>
            </a:br>
            <a:r>
              <a:rPr lang="da-DK" sz="1000" noProof="1">
                <a:solidFill>
                  <a:srgbClr val="818078"/>
                </a:solidFill>
                <a:latin typeface="+mn-lt"/>
                <a:cs typeface="Arial" panose="020B0604020202020204" pitchFamily="34" charset="0"/>
              </a:rPr>
              <a:t/>
            </a:r>
            <a:br>
              <a:rPr lang="da-DK" sz="1000" noProof="1">
                <a:solidFill>
                  <a:srgbClr val="818078"/>
                </a:solidFill>
                <a:latin typeface="+mn-lt"/>
                <a:cs typeface="Arial" panose="020B0604020202020204" pitchFamily="34" charset="0"/>
              </a:rPr>
            </a:br>
            <a:r>
              <a:rPr lang="da-DK" sz="1000" noProof="1">
                <a:solidFill>
                  <a:srgbClr val="818078"/>
                </a:solidFill>
                <a:latin typeface="+mn-lt"/>
                <a:cs typeface="Arial" panose="020B0604020202020204" pitchFamily="34" charset="0"/>
              </a:rPr>
              <a:t>Når du laver et nyt slide kan du vælge layout direkte under knappen </a:t>
            </a:r>
            <a:r>
              <a:rPr lang="da-DK" sz="1000" b="1" noProof="1">
                <a:solidFill>
                  <a:srgbClr val="818078"/>
                </a:solidFill>
                <a:latin typeface="+mn-lt"/>
                <a:cs typeface="Arial" panose="020B0604020202020204" pitchFamily="34" charset="0"/>
              </a:rPr>
              <a:t>Nyt dias</a:t>
            </a:r>
            <a:endParaRPr lang="da-DK" sz="1000" noProof="1">
              <a:solidFill>
                <a:srgbClr val="818078"/>
              </a:solidFill>
              <a:latin typeface="+mn-lt"/>
              <a:cs typeface="Arial" panose="020B0604020202020204" pitchFamily="34" charset="0"/>
            </a:endParaRPr>
          </a:p>
        </p:txBody>
      </p:sp>
      <p:grpSp>
        <p:nvGrpSpPr>
          <p:cNvPr id="13" name="Gruppe 14"/>
          <p:cNvGrpSpPr>
            <a:grpSpLocks/>
          </p:cNvGrpSpPr>
          <p:nvPr userDrawn="1"/>
        </p:nvGrpSpPr>
        <p:grpSpPr bwMode="auto">
          <a:xfrm>
            <a:off x="-1728700" y="2168860"/>
            <a:ext cx="1607606" cy="2718693"/>
            <a:chOff x="6573838" y="3603625"/>
            <a:chExt cx="2079625" cy="2718415"/>
          </a:xfrm>
        </p:grpSpPr>
        <p:sp>
          <p:nvSpPr>
            <p:cNvPr id="14" name="TextBox 12"/>
            <p:cNvSpPr txBox="1">
              <a:spLocks noChangeArrowheads="1"/>
            </p:cNvSpPr>
            <p:nvPr/>
          </p:nvSpPr>
          <p:spPr bwMode="auto">
            <a:xfrm>
              <a:off x="6573838" y="3603625"/>
              <a:ext cx="2032001" cy="271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fontAlgn="auto" hangingPunct="1">
                <a:spcBef>
                  <a:spcPct val="0"/>
                </a:spcBef>
                <a:spcAft>
                  <a:spcPts val="240"/>
                </a:spcAft>
                <a:buFontTx/>
                <a:buNone/>
                <a:defRPr/>
              </a:pPr>
              <a:r>
                <a:rPr lang="da-DK" sz="1000" b="1" noProof="1">
                  <a:solidFill>
                    <a:srgbClr val="818078"/>
                  </a:solidFill>
                  <a:latin typeface="+mn-lt"/>
                </a:rPr>
                <a:t>4.</a:t>
              </a:r>
              <a:r>
                <a:rPr lang="da-DK" sz="1000" noProof="1">
                  <a:solidFill>
                    <a:srgbClr val="818078"/>
                  </a:solidFill>
                  <a:latin typeface="+mn-lt"/>
                </a:rPr>
                <a:t> Højreklik på billedet </a:t>
              </a:r>
              <a:br>
                <a:rPr lang="da-DK" sz="1000" noProof="1">
                  <a:solidFill>
                    <a:srgbClr val="818078"/>
                  </a:solidFill>
                  <a:latin typeface="+mn-lt"/>
                </a:rPr>
              </a:br>
              <a:r>
                <a:rPr lang="da-DK" sz="1000" noProof="1">
                  <a:solidFill>
                    <a:srgbClr val="818078"/>
                  </a:solidFill>
                  <a:latin typeface="+mn-lt"/>
                </a:rPr>
                <a:t>og vælg </a:t>
              </a:r>
              <a:r>
                <a:rPr lang="da-DK" sz="1000" b="1" noProof="1">
                  <a:solidFill>
                    <a:srgbClr val="818078"/>
                  </a:solidFill>
                  <a:latin typeface="+mn-lt"/>
                </a:rPr>
                <a:t>Placer bagest</a:t>
              </a: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p:txBody>
        </p:sp>
        <p:grpSp>
          <p:nvGrpSpPr>
            <p:cNvPr id="15" name="Gruppe 1"/>
            <p:cNvGrpSpPr>
              <a:grpSpLocks/>
            </p:cNvGrpSpPr>
            <p:nvPr/>
          </p:nvGrpSpPr>
          <p:grpSpPr bwMode="auto">
            <a:xfrm>
              <a:off x="8269288" y="5463946"/>
              <a:ext cx="331790" cy="343096"/>
              <a:chOff x="8269446" y="5463865"/>
              <a:chExt cx="331634" cy="343748"/>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976" y="5464063"/>
                <a:ext cx="318104" cy="3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69446" y="5463865"/>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p>
            </p:txBody>
          </p:sp>
        </p:gr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8559"/>
            <a:stretch>
              <a:fillRect/>
            </a:stretch>
          </p:blipFill>
          <p:spPr bwMode="auto">
            <a:xfrm>
              <a:off x="8243889" y="4489892"/>
              <a:ext cx="409574"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Billed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84000" y="0"/>
            <a:ext cx="1432316" cy="1074237"/>
          </a:xfrm>
          <a:prstGeom prst="rect">
            <a:avLst/>
          </a:prstGeom>
        </p:spPr>
      </p:pic>
    </p:spTree>
    <p:extLst>
      <p:ext uri="{BB962C8B-B14F-4D97-AF65-F5344CB8AC3E}">
        <p14:creationId xmlns:p14="http://schemas.microsoft.com/office/powerpoint/2010/main" val="320503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t billede med hvidt logo">
    <p:spTree>
      <p:nvGrpSpPr>
        <p:cNvPr id="1" name=""/>
        <p:cNvGrpSpPr/>
        <p:nvPr/>
      </p:nvGrpSpPr>
      <p:grpSpPr>
        <a:xfrm>
          <a:off x="0" y="0"/>
          <a:ext cx="0" cy="0"/>
          <a:chOff x="0" y="0"/>
          <a:chExt cx="0" cy="0"/>
        </a:xfrm>
      </p:grpSpPr>
      <p:sp>
        <p:nvSpPr>
          <p:cNvPr id="8" name="Picture Placeholder 1"/>
          <p:cNvSpPr>
            <a:spLocks noGrp="1"/>
          </p:cNvSpPr>
          <p:nvPr>
            <p:ph type="pic" sz="quarter" idx="16" hasCustomPrompt="1"/>
          </p:nvPr>
        </p:nvSpPr>
        <p:spPr>
          <a:xfrm>
            <a:off x="0" y="0"/>
            <a:ext cx="9144000" cy="6858000"/>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grpSp>
        <p:nvGrpSpPr>
          <p:cNvPr id="11" name="Gruppe 14"/>
          <p:cNvGrpSpPr>
            <a:grpSpLocks/>
          </p:cNvGrpSpPr>
          <p:nvPr userDrawn="1"/>
        </p:nvGrpSpPr>
        <p:grpSpPr bwMode="auto">
          <a:xfrm>
            <a:off x="-1728700" y="2148622"/>
            <a:ext cx="1607606" cy="3077766"/>
            <a:chOff x="6573838" y="3603625"/>
            <a:chExt cx="2079625" cy="3077452"/>
          </a:xfrm>
        </p:grpSpPr>
        <p:sp>
          <p:nvSpPr>
            <p:cNvPr id="12" name="TextBox 12"/>
            <p:cNvSpPr txBox="1">
              <a:spLocks noChangeArrowheads="1"/>
            </p:cNvSpPr>
            <p:nvPr/>
          </p:nvSpPr>
          <p:spPr bwMode="auto">
            <a:xfrm>
              <a:off x="6573838" y="3603625"/>
              <a:ext cx="2032001" cy="307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fontAlgn="auto" hangingPunct="1">
                <a:spcBef>
                  <a:spcPct val="0"/>
                </a:spcBef>
                <a:spcAft>
                  <a:spcPts val="240"/>
                </a:spcAft>
                <a:buFontTx/>
                <a:buNone/>
                <a:defRPr/>
              </a:pPr>
              <a:r>
                <a:rPr lang="da-DK" sz="1000" b="1" noProof="1">
                  <a:solidFill>
                    <a:srgbClr val="818078"/>
                  </a:solidFill>
                  <a:latin typeface="+mn-lt"/>
                </a:rPr>
                <a:t>4.</a:t>
              </a:r>
              <a:r>
                <a:rPr lang="da-DK" sz="1000" noProof="1">
                  <a:solidFill>
                    <a:srgbClr val="818078"/>
                  </a:solidFill>
                  <a:latin typeface="+mn-lt"/>
                </a:rPr>
                <a:t> Højreklik på billedet </a:t>
              </a:r>
              <a:br>
                <a:rPr lang="da-DK" sz="1000" noProof="1">
                  <a:solidFill>
                    <a:srgbClr val="818078"/>
                  </a:solidFill>
                  <a:latin typeface="+mn-lt"/>
                </a:rPr>
              </a:br>
              <a:r>
                <a:rPr lang="da-DK" sz="1000" noProof="1">
                  <a:solidFill>
                    <a:srgbClr val="818078"/>
                  </a:solidFill>
                  <a:latin typeface="+mn-lt"/>
                </a:rPr>
                <a:t>og vælg </a:t>
              </a:r>
              <a:r>
                <a:rPr lang="da-DK" sz="1000" b="1" noProof="1">
                  <a:solidFill>
                    <a:srgbClr val="818078"/>
                  </a:solidFill>
                  <a:latin typeface="+mn-lt"/>
                </a:rPr>
                <a:t>Placer bagest</a:t>
              </a: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p:txBody>
        </p:sp>
        <p:grpSp>
          <p:nvGrpSpPr>
            <p:cNvPr id="13" name="Gruppe 1"/>
            <p:cNvGrpSpPr>
              <a:grpSpLocks/>
            </p:cNvGrpSpPr>
            <p:nvPr/>
          </p:nvGrpSpPr>
          <p:grpSpPr bwMode="auto">
            <a:xfrm>
              <a:off x="8269288" y="5708064"/>
              <a:ext cx="331790" cy="343098"/>
              <a:chOff x="8269446" y="5708447"/>
              <a:chExt cx="331634" cy="34375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976" y="5708646"/>
                <a:ext cx="318104"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25"/>
              <p:cNvSpPr/>
              <p:nvPr/>
            </p:nvSpPr>
            <p:spPr>
              <a:xfrm>
                <a:off x="8269446" y="5708447"/>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p>
            </p:txBody>
          </p:sp>
        </p:gr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559"/>
            <a:stretch>
              <a:fillRect/>
            </a:stretch>
          </p:blipFill>
          <p:spPr bwMode="auto">
            <a:xfrm>
              <a:off x="8243888" y="4552950"/>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3003" y="0"/>
            <a:ext cx="1431128" cy="1074696"/>
          </a:xfrm>
          <a:prstGeom prst="rect">
            <a:avLst/>
          </a:prstGeom>
        </p:spPr>
      </p:pic>
      <p:sp>
        <p:nvSpPr>
          <p:cNvPr id="17" name="Titel 1"/>
          <p:cNvSpPr>
            <a:spLocks noGrp="1"/>
          </p:cNvSpPr>
          <p:nvPr>
            <p:ph type="ctrTitle" hasCustomPrompt="1"/>
          </p:nvPr>
        </p:nvSpPr>
        <p:spPr>
          <a:xfrm>
            <a:off x="6192179" y="2950412"/>
            <a:ext cx="2672665" cy="3631941"/>
          </a:xfrm>
          <a:blipFill>
            <a:blip r:embed="rId5"/>
            <a:stretch>
              <a:fillRect/>
            </a:stretch>
          </a:blipFill>
        </p:spPr>
        <p:txBody>
          <a:bodyPr lIns="252000" tIns="201600" rIns="252000" bIns="252000"/>
          <a:lstStyle>
            <a:lvl1pPr algn="l">
              <a:defRPr sz="2000" cap="none" baseline="0">
                <a:solidFill>
                  <a:schemeClr val="tx1"/>
                </a:solidFill>
              </a:defRPr>
            </a:lvl1pPr>
          </a:lstStyle>
          <a:p>
            <a:r>
              <a:rPr lang="da-DK" dirty="0"/>
              <a:t>Klik og indsæt titel</a:t>
            </a:r>
          </a:p>
        </p:txBody>
      </p:sp>
      <p:sp>
        <p:nvSpPr>
          <p:cNvPr id="19" name="Pladsholder til tekst 2"/>
          <p:cNvSpPr>
            <a:spLocks noGrp="1"/>
          </p:cNvSpPr>
          <p:nvPr>
            <p:ph type="body" sz="quarter" idx="17" hasCustomPrompt="1"/>
          </p:nvPr>
        </p:nvSpPr>
        <p:spPr>
          <a:xfrm>
            <a:off x="6192179" y="3429001"/>
            <a:ext cx="2672421" cy="3163888"/>
          </a:xfrm>
          <a:noFill/>
        </p:spPr>
        <p:txBody>
          <a:bodyPr lIns="252000" tIns="25200" rIns="252000" bIns="252000"/>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8"/>
          </p:nvPr>
        </p:nvSpPr>
        <p:spPr/>
        <p:txBody>
          <a:bodyPr/>
          <a:lstStyle>
            <a:lvl1pPr>
              <a:defRPr>
                <a:solidFill>
                  <a:schemeClr val="bg1"/>
                </a:solidFill>
              </a:defRPr>
            </a:lvl1pPr>
          </a:lstStyle>
          <a:p>
            <a:r>
              <a:rPr lang="da-DK"/>
              <a:t>Fx. dato, initialer eller sidetal</a:t>
            </a:r>
            <a:endParaRPr lang="da-DK" dirty="0"/>
          </a:p>
        </p:txBody>
      </p:sp>
      <p:sp>
        <p:nvSpPr>
          <p:cNvPr id="5" name="Pladsholder til sidefod 4"/>
          <p:cNvSpPr>
            <a:spLocks noGrp="1"/>
          </p:cNvSpPr>
          <p:nvPr>
            <p:ph type="ftr" sz="quarter" idx="19"/>
          </p:nvPr>
        </p:nvSpPr>
        <p:spPr/>
        <p:txBody>
          <a:bodyPr/>
          <a:lstStyle>
            <a:lvl1pPr>
              <a:defRPr>
                <a:solidFill>
                  <a:schemeClr val="bg1"/>
                </a:solidFill>
              </a:defRPr>
            </a:lvl1pPr>
          </a:lstStyle>
          <a:p>
            <a:endParaRPr lang="da-DK" dirty="0"/>
          </a:p>
        </p:txBody>
      </p:sp>
      <p:sp>
        <p:nvSpPr>
          <p:cNvPr id="9" name="Pladsholder til slidenummer 8"/>
          <p:cNvSpPr>
            <a:spLocks noGrp="1"/>
          </p:cNvSpPr>
          <p:nvPr>
            <p:ph type="sldNum" sz="quarter" idx="20"/>
          </p:nvPr>
        </p:nvSpPr>
        <p:spPr/>
        <p:txBody>
          <a:bodyPr/>
          <a:lstStyle>
            <a:lvl1pPr>
              <a:defRPr>
                <a:solidFill>
                  <a:schemeClr val="bg1"/>
                </a:solidFill>
              </a:defRPr>
            </a:lvl1pPr>
          </a:lstStyle>
          <a:p>
            <a:fld id="{10C32461-176A-4503-8D5F-A8B54FD07CC1}" type="slidenum">
              <a:rPr lang="da-DK" smtClean="0"/>
              <a:pPr/>
              <a:t>‹nr.›</a:t>
            </a:fld>
            <a:endParaRPr lang="da-DK" dirty="0"/>
          </a:p>
        </p:txBody>
      </p:sp>
      <p:sp>
        <p:nvSpPr>
          <p:cNvPr id="18" name="Logo"/>
          <p:cNvSpPr>
            <a:spLocks noGrp="1"/>
          </p:cNvSpPr>
          <p:nvPr>
            <p:ph type="body" sz="quarter" idx="15" hasCustomPrompt="1"/>
          </p:nvPr>
        </p:nvSpPr>
        <p:spPr>
          <a:xfrm>
            <a:off x="287524" y="260648"/>
            <a:ext cx="1188132" cy="467999"/>
          </a:xfrm>
          <a:blipFill dpi="0" rotWithShape="1">
            <a:blip r:embed="rId6"/>
            <a:srcRect/>
            <a:stretch>
              <a:fillRect/>
            </a:stretch>
          </a:blipFill>
        </p:spPr>
        <p:txBody>
          <a:bodyPr/>
          <a:lstStyle>
            <a:lvl1pPr>
              <a:defRPr sz="100">
                <a:solidFill>
                  <a:schemeClr val="bg1"/>
                </a:solidFill>
              </a:defRPr>
            </a:lvl1pPr>
          </a:lstStyle>
          <a:p>
            <a:pPr lvl="0"/>
            <a:r>
              <a:rPr lang="da-DK" dirty="0"/>
              <a:t>-</a:t>
            </a:r>
          </a:p>
        </p:txBody>
      </p:sp>
    </p:spTree>
    <p:extLst>
      <p:ext uri="{BB962C8B-B14F-4D97-AF65-F5344CB8AC3E}">
        <p14:creationId xmlns:p14="http://schemas.microsoft.com/office/powerpoint/2010/main" val="175631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ort billede med gråt logo">
    <p:spTree>
      <p:nvGrpSpPr>
        <p:cNvPr id="1" name=""/>
        <p:cNvGrpSpPr/>
        <p:nvPr/>
      </p:nvGrpSpPr>
      <p:grpSpPr>
        <a:xfrm>
          <a:off x="0" y="0"/>
          <a:ext cx="0" cy="0"/>
          <a:chOff x="0" y="0"/>
          <a:chExt cx="0" cy="0"/>
        </a:xfrm>
      </p:grpSpPr>
      <p:sp>
        <p:nvSpPr>
          <p:cNvPr id="8" name="Picture Placeholder 1"/>
          <p:cNvSpPr>
            <a:spLocks noGrp="1"/>
          </p:cNvSpPr>
          <p:nvPr>
            <p:ph type="pic" sz="quarter" idx="16" hasCustomPrompt="1"/>
          </p:nvPr>
        </p:nvSpPr>
        <p:spPr>
          <a:xfrm>
            <a:off x="0" y="0"/>
            <a:ext cx="9144000" cy="6858000"/>
          </a:xfrm>
        </p:spPr>
        <p:txBody>
          <a:bodyPr tIns="468000" anchor="ctr" anchorCtr="0"/>
          <a:lstStyle>
            <a:lvl1pPr marL="0" indent="0" algn="l">
              <a:buFontTx/>
              <a:buNone/>
              <a:defRPr sz="1400" baseline="0">
                <a:solidFill>
                  <a:schemeClr val="tx1">
                    <a:lumMod val="40000"/>
                    <a:lumOff val="60000"/>
                  </a:schemeClr>
                </a:solidFill>
              </a:defRPr>
            </a:lvl1pPr>
          </a:lstStyle>
          <a:p>
            <a:r>
              <a:rPr lang="da-DK" noProof="0" dirty="0"/>
              <a:t>Klik på ikonet og indsæt billede</a:t>
            </a:r>
          </a:p>
        </p:txBody>
      </p:sp>
      <p:grpSp>
        <p:nvGrpSpPr>
          <p:cNvPr id="11" name="Gruppe 14"/>
          <p:cNvGrpSpPr>
            <a:grpSpLocks/>
          </p:cNvGrpSpPr>
          <p:nvPr userDrawn="1"/>
        </p:nvGrpSpPr>
        <p:grpSpPr bwMode="auto">
          <a:xfrm>
            <a:off x="-1728700" y="2148622"/>
            <a:ext cx="1607606" cy="3077766"/>
            <a:chOff x="6573838" y="3603625"/>
            <a:chExt cx="2079625" cy="3077452"/>
          </a:xfrm>
        </p:grpSpPr>
        <p:sp>
          <p:nvSpPr>
            <p:cNvPr id="12" name="TextBox 12"/>
            <p:cNvSpPr txBox="1">
              <a:spLocks noChangeArrowheads="1"/>
            </p:cNvSpPr>
            <p:nvPr/>
          </p:nvSpPr>
          <p:spPr bwMode="auto">
            <a:xfrm>
              <a:off x="6573838" y="3603625"/>
              <a:ext cx="2032001" cy="307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a:p>
              <a:pPr algn="r" eaLnBrk="1" fontAlgn="auto" hangingPunct="1">
                <a:spcBef>
                  <a:spcPct val="0"/>
                </a:spcBef>
                <a:spcAft>
                  <a:spcPts val="240"/>
                </a:spcAft>
                <a:buFontTx/>
                <a:buNone/>
                <a:defRPr/>
              </a:pPr>
              <a:r>
                <a:rPr lang="da-DK" sz="1000" b="1" noProof="1">
                  <a:solidFill>
                    <a:srgbClr val="818078"/>
                  </a:solidFill>
                  <a:latin typeface="+mn-lt"/>
                </a:rPr>
                <a:t>4.</a:t>
              </a:r>
              <a:r>
                <a:rPr lang="da-DK" sz="1000" noProof="1">
                  <a:solidFill>
                    <a:srgbClr val="818078"/>
                  </a:solidFill>
                  <a:latin typeface="+mn-lt"/>
                </a:rPr>
                <a:t> Højreklik på billedet </a:t>
              </a:r>
              <a:br>
                <a:rPr lang="da-DK" sz="1000" noProof="1">
                  <a:solidFill>
                    <a:srgbClr val="818078"/>
                  </a:solidFill>
                  <a:latin typeface="+mn-lt"/>
                </a:rPr>
              </a:br>
              <a:r>
                <a:rPr lang="da-DK" sz="1000" noProof="1">
                  <a:solidFill>
                    <a:srgbClr val="818078"/>
                  </a:solidFill>
                  <a:latin typeface="+mn-lt"/>
                </a:rPr>
                <a:t>og vælg </a:t>
              </a:r>
              <a:r>
                <a:rPr lang="da-DK" sz="1000" b="1" noProof="1">
                  <a:solidFill>
                    <a:srgbClr val="818078"/>
                  </a:solidFill>
                  <a:latin typeface="+mn-lt"/>
                </a:rPr>
                <a:t>Placer bagest</a:t>
              </a:r>
            </a:p>
            <a:p>
              <a:pPr algn="r" eaLnBrk="1" hangingPunct="1">
                <a:spcBef>
                  <a:spcPct val="0"/>
                </a:spcBef>
                <a:spcAft>
                  <a:spcPts val="240"/>
                </a:spcAft>
                <a:buFontTx/>
                <a:buNone/>
                <a:defRPr/>
              </a:pPr>
              <a:endParaRPr lang="da-DK" altLang="da-DK" sz="1000" noProof="1">
                <a:solidFill>
                  <a:srgbClr val="818078"/>
                </a:solidFill>
                <a:latin typeface="+mn-lt"/>
                <a:cs typeface="Arial" pitchFamily="34" charset="0"/>
              </a:endParaRPr>
            </a:p>
          </p:txBody>
        </p:sp>
        <p:grpSp>
          <p:nvGrpSpPr>
            <p:cNvPr id="13" name="Gruppe 1"/>
            <p:cNvGrpSpPr>
              <a:grpSpLocks/>
            </p:cNvGrpSpPr>
            <p:nvPr/>
          </p:nvGrpSpPr>
          <p:grpSpPr bwMode="auto">
            <a:xfrm>
              <a:off x="8269288" y="5708064"/>
              <a:ext cx="331790" cy="343098"/>
              <a:chOff x="8269446" y="5708447"/>
              <a:chExt cx="331634" cy="34375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976" y="5708646"/>
                <a:ext cx="318104"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25"/>
              <p:cNvSpPr/>
              <p:nvPr/>
            </p:nvSpPr>
            <p:spPr>
              <a:xfrm>
                <a:off x="8269446" y="5708447"/>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p>
            </p:txBody>
          </p:sp>
        </p:gr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559"/>
            <a:stretch>
              <a:fillRect/>
            </a:stretch>
          </p:blipFill>
          <p:spPr bwMode="auto">
            <a:xfrm>
              <a:off x="8243888" y="4552950"/>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3003" y="0"/>
            <a:ext cx="1431128" cy="1074696"/>
          </a:xfrm>
          <a:prstGeom prst="rect">
            <a:avLst/>
          </a:prstGeom>
        </p:spPr>
      </p:pic>
      <p:sp>
        <p:nvSpPr>
          <p:cNvPr id="17" name="Titel 1"/>
          <p:cNvSpPr>
            <a:spLocks noGrp="1"/>
          </p:cNvSpPr>
          <p:nvPr>
            <p:ph type="ctrTitle" hasCustomPrompt="1"/>
          </p:nvPr>
        </p:nvSpPr>
        <p:spPr>
          <a:xfrm>
            <a:off x="6192179" y="2950412"/>
            <a:ext cx="2672665" cy="3631941"/>
          </a:xfrm>
          <a:blipFill>
            <a:blip r:embed="rId5"/>
            <a:stretch>
              <a:fillRect/>
            </a:stretch>
          </a:blipFill>
        </p:spPr>
        <p:txBody>
          <a:bodyPr lIns="252000" tIns="201600" rIns="252000" bIns="252000"/>
          <a:lstStyle>
            <a:lvl1pPr algn="l">
              <a:defRPr sz="2000" cap="none" baseline="0">
                <a:solidFill>
                  <a:schemeClr val="tx1"/>
                </a:solidFill>
              </a:defRPr>
            </a:lvl1pPr>
          </a:lstStyle>
          <a:p>
            <a:r>
              <a:rPr lang="da-DK" dirty="0"/>
              <a:t>Klik og indsæt titel</a:t>
            </a:r>
          </a:p>
        </p:txBody>
      </p:sp>
      <p:sp>
        <p:nvSpPr>
          <p:cNvPr id="19" name="Pladsholder til tekst 2"/>
          <p:cNvSpPr>
            <a:spLocks noGrp="1"/>
          </p:cNvSpPr>
          <p:nvPr>
            <p:ph type="body" sz="quarter" idx="17" hasCustomPrompt="1"/>
          </p:nvPr>
        </p:nvSpPr>
        <p:spPr>
          <a:xfrm>
            <a:off x="6192179" y="3429001"/>
            <a:ext cx="2672421" cy="3163888"/>
          </a:xfrm>
          <a:noFill/>
        </p:spPr>
        <p:txBody>
          <a:bodyPr lIns="252000" tIns="25200" rIns="252000" bIns="252000"/>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8"/>
          </p:nvPr>
        </p:nvSpPr>
        <p:spPr/>
        <p:txBody>
          <a:bodyPr/>
          <a:lstStyle/>
          <a:p>
            <a:r>
              <a:rPr lang="da-DK"/>
              <a:t>Fx. dato, initialer eller sidetal</a:t>
            </a:r>
            <a:endParaRPr lang="da-DK" dirty="0"/>
          </a:p>
        </p:txBody>
      </p:sp>
      <p:sp>
        <p:nvSpPr>
          <p:cNvPr id="4" name="Pladsholder til sidefod 3"/>
          <p:cNvSpPr>
            <a:spLocks noGrp="1"/>
          </p:cNvSpPr>
          <p:nvPr>
            <p:ph type="ftr" sz="quarter" idx="19"/>
          </p:nvPr>
        </p:nvSpPr>
        <p:spPr/>
        <p:txBody>
          <a:bodyPr/>
          <a:lstStyle/>
          <a:p>
            <a:endParaRPr lang="da-DK" dirty="0"/>
          </a:p>
        </p:txBody>
      </p:sp>
      <p:sp>
        <p:nvSpPr>
          <p:cNvPr id="5" name="Pladsholder til slidenummer 4"/>
          <p:cNvSpPr>
            <a:spLocks noGrp="1"/>
          </p:cNvSpPr>
          <p:nvPr>
            <p:ph type="sldNum" sz="quarter" idx="20"/>
          </p:nvPr>
        </p:nvSpPr>
        <p:spPr/>
        <p:txBody>
          <a:bodyPr/>
          <a:lstStyle/>
          <a:p>
            <a:fld id="{10C32461-176A-4503-8D5F-A8B54FD07CC1}" type="slidenum">
              <a:rPr lang="da-DK" smtClean="0"/>
              <a:pPr/>
              <a:t>‹nr.›</a:t>
            </a:fld>
            <a:endParaRPr lang="da-DK" dirty="0"/>
          </a:p>
        </p:txBody>
      </p:sp>
      <p:sp>
        <p:nvSpPr>
          <p:cNvPr id="20" name="Logo"/>
          <p:cNvSpPr>
            <a:spLocks noGrp="1"/>
          </p:cNvSpPr>
          <p:nvPr>
            <p:ph type="body" sz="quarter" idx="15" hasCustomPrompt="1"/>
          </p:nvPr>
        </p:nvSpPr>
        <p:spPr>
          <a:xfrm>
            <a:off x="287524" y="260648"/>
            <a:ext cx="1188132" cy="467999"/>
          </a:xfrm>
          <a:blipFill dpi="0" rotWithShape="1">
            <a:blip r:embed="rId6"/>
            <a:srcRect/>
            <a:stretch>
              <a:fillRect/>
            </a:stretch>
          </a:blipFill>
        </p:spPr>
        <p:txBody>
          <a:bodyPr/>
          <a:lstStyle>
            <a:lvl1pPr>
              <a:defRPr sz="100">
                <a:solidFill>
                  <a:schemeClr val="bg1"/>
                </a:solidFill>
              </a:defRPr>
            </a:lvl1pPr>
          </a:lstStyle>
          <a:p>
            <a:pPr lvl="0"/>
            <a:r>
              <a:rPr lang="da-DK" dirty="0"/>
              <a:t>-</a:t>
            </a:r>
          </a:p>
        </p:txBody>
      </p:sp>
    </p:spTree>
    <p:extLst>
      <p:ext uri="{BB962C8B-B14F-4D97-AF65-F5344CB8AC3E}">
        <p14:creationId xmlns:p14="http://schemas.microsoft.com/office/powerpoint/2010/main" val="309563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indsæt titel</a:t>
            </a:r>
          </a:p>
        </p:txBody>
      </p:sp>
      <p:sp>
        <p:nvSpPr>
          <p:cNvPr id="3" name="Pladsholder til dato 2"/>
          <p:cNvSpPr>
            <a:spLocks noGrp="1"/>
          </p:cNvSpPr>
          <p:nvPr>
            <p:ph type="dt" sz="half" idx="10"/>
          </p:nvPr>
        </p:nvSpPr>
        <p:spPr/>
        <p:txBody>
          <a:bodyPr/>
          <a:lstStyle/>
          <a:p>
            <a:r>
              <a:rPr lang="da-DK"/>
              <a:t>Fx. dato, initialer eller sidetal</a:t>
            </a:r>
            <a:endParaRPr lang="da-DK" dirty="0"/>
          </a:p>
        </p:txBody>
      </p:sp>
      <p:sp>
        <p:nvSpPr>
          <p:cNvPr id="4" name="Pladsholder til sidefod 3"/>
          <p:cNvSpPr>
            <a:spLocks noGrp="1"/>
          </p:cNvSpPr>
          <p:nvPr>
            <p:ph type="ftr" sz="quarter" idx="11"/>
          </p:nvPr>
        </p:nvSpPr>
        <p:spPr/>
        <p:txBody>
          <a:bodyPr/>
          <a:lstStyle>
            <a:lvl1pPr algn="l">
              <a:defRPr/>
            </a:lvl1pPr>
          </a:lstStyle>
          <a:p>
            <a:endParaRPr lang="da-DK" dirty="0"/>
          </a:p>
        </p:txBody>
      </p:sp>
      <p:sp>
        <p:nvSpPr>
          <p:cNvPr id="5" name="Pladsholder til slidenummer 4"/>
          <p:cNvSpPr>
            <a:spLocks noGrp="1"/>
          </p:cNvSpPr>
          <p:nvPr>
            <p:ph type="sldNum" sz="quarter" idx="12"/>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374038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Fx. dato, initialer eller sidetal</a:t>
            </a:r>
            <a:endParaRPr lang="da-DK" dirty="0"/>
          </a:p>
        </p:txBody>
      </p:sp>
      <p:sp>
        <p:nvSpPr>
          <p:cNvPr id="3" name="Pladsholder til sidefod 2"/>
          <p:cNvSpPr>
            <a:spLocks noGrp="1"/>
          </p:cNvSpPr>
          <p:nvPr>
            <p:ph type="ftr" sz="quarter" idx="11"/>
          </p:nvPr>
        </p:nvSpPr>
        <p:spPr/>
        <p:txBody>
          <a:bodyPr/>
          <a:lstStyle>
            <a:lvl1pPr algn="l">
              <a:defRPr/>
            </a:lvl1pPr>
          </a:lstStyle>
          <a:p>
            <a:endParaRPr lang="da-DK" dirty="0"/>
          </a:p>
        </p:txBody>
      </p:sp>
      <p:sp>
        <p:nvSpPr>
          <p:cNvPr id="4" name="Pladsholder til slidenummer 3"/>
          <p:cNvSpPr>
            <a:spLocks noGrp="1"/>
          </p:cNvSpPr>
          <p:nvPr>
            <p:ph type="sldNum" sz="quarter" idx="12"/>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2318619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t linjeføringskort">
    <p:spTree>
      <p:nvGrpSpPr>
        <p:cNvPr id="1" name=""/>
        <p:cNvGrpSpPr/>
        <p:nvPr/>
      </p:nvGrpSpPr>
      <p:grpSpPr>
        <a:xfrm>
          <a:off x="0" y="0"/>
          <a:ext cx="0" cy="0"/>
          <a:chOff x="0" y="0"/>
          <a:chExt cx="0" cy="0"/>
        </a:xfrm>
      </p:grpSpPr>
      <p:pic>
        <p:nvPicPr>
          <p:cNvPr id="11" name="Picture 10" descr="Kor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7095067" y="321732"/>
            <a:ext cx="1600200" cy="1354667"/>
          </a:xfrm>
          <a:prstGeom prst="rect">
            <a:avLst/>
          </a:prstGeom>
          <a:solidFill>
            <a:schemeClr val="bg1">
              <a:alpha val="70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200" dirty="0" err="1"/>
          </a:p>
        </p:txBody>
      </p:sp>
      <p:sp>
        <p:nvSpPr>
          <p:cNvPr id="8" name="Picture Placeholder 7"/>
          <p:cNvSpPr>
            <a:spLocks noGrp="1"/>
          </p:cNvSpPr>
          <p:nvPr>
            <p:ph type="pic" sz="quarter" idx="13" hasCustomPrompt="1"/>
          </p:nvPr>
        </p:nvSpPr>
        <p:spPr>
          <a:xfrm>
            <a:off x="0" y="0"/>
            <a:ext cx="9144000" cy="6858000"/>
          </a:xfrm>
        </p:spPr>
        <p:txBody>
          <a:bodyPr tIns="720000" anchor="ctr"/>
          <a:lstStyle>
            <a:lvl1pPr algn="ctr">
              <a:defRPr sz="1200"/>
            </a:lvl1pPr>
          </a:lstStyle>
          <a:p>
            <a:r>
              <a:rPr lang="en-GB" dirty="0"/>
              <a:t>Insert rail map</a:t>
            </a:r>
          </a:p>
        </p:txBody>
      </p:sp>
      <p:sp>
        <p:nvSpPr>
          <p:cNvPr id="3" name="Pladsholder til sidefod 2"/>
          <p:cNvSpPr>
            <a:spLocks noGrp="1"/>
          </p:cNvSpPr>
          <p:nvPr>
            <p:ph type="ftr" sz="quarter" idx="11"/>
          </p:nvPr>
        </p:nvSpPr>
        <p:spPr/>
        <p:txBody>
          <a:bodyPr/>
          <a:lstStyle>
            <a:lvl1pPr algn="l">
              <a:defRPr/>
            </a:lvl1pPr>
          </a:lstStyle>
          <a:p>
            <a:endParaRPr lang="da-DK" dirty="0"/>
          </a:p>
        </p:txBody>
      </p:sp>
      <p:sp>
        <p:nvSpPr>
          <p:cNvPr id="4" name="Pladsholder til slidenummer 3"/>
          <p:cNvSpPr>
            <a:spLocks noGrp="1"/>
          </p:cNvSpPr>
          <p:nvPr>
            <p:ph type="sldNum" sz="quarter" idx="12"/>
          </p:nvPr>
        </p:nvSpPr>
        <p:spPr/>
        <p:txBody>
          <a:bodyPr/>
          <a:lstStyle/>
          <a:p>
            <a:fld id="{10C32461-176A-4503-8D5F-A8B54FD07CC1}" type="slidenum">
              <a:rPr lang="da-DK" smtClean="0"/>
              <a:pPr/>
              <a:t>‹nr.›</a:t>
            </a:fld>
            <a:endParaRPr lang="da-DK" dirty="0"/>
          </a:p>
        </p:txBody>
      </p:sp>
      <p:pic>
        <p:nvPicPr>
          <p:cNvPr id="9" name="Picture 8" descr="Letbane-Metro_Logo_RGB_Blac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524" y="260648"/>
            <a:ext cx="1188132" cy="467999"/>
          </a:xfrm>
          <a:prstGeom prst="rect">
            <a:avLst/>
          </a:prstGeom>
        </p:spPr>
      </p:pic>
      <p:sp>
        <p:nvSpPr>
          <p:cNvPr id="13" name="Text Placeholder 9"/>
          <p:cNvSpPr>
            <a:spLocks noGrp="1"/>
          </p:cNvSpPr>
          <p:nvPr>
            <p:ph type="body" sz="quarter" idx="14"/>
          </p:nvPr>
        </p:nvSpPr>
        <p:spPr>
          <a:xfrm>
            <a:off x="7095067" y="1727728"/>
            <a:ext cx="1608137" cy="650875"/>
          </a:xfrm>
          <a:solidFill>
            <a:srgbClr val="FFFFFF">
              <a:alpha val="70000"/>
            </a:srgbClr>
          </a:solidFill>
        </p:spPr>
        <p:txBody>
          <a:bodyPr lIns="144000" tIns="93600" rIns="144000" bIns="93600">
            <a:noAutofit/>
          </a:bodyPr>
          <a:lstStyle>
            <a:lvl1pPr marL="0" indent="0">
              <a:buNone/>
              <a:defRPr sz="800" b="1"/>
            </a:lvl1pPr>
          </a:lstStyle>
          <a:p>
            <a:pPr lvl="0"/>
            <a:r>
              <a:rPr lang="da-DK"/>
              <a:t>Click to edit Master text styles</a:t>
            </a:r>
          </a:p>
        </p:txBody>
      </p:sp>
    </p:spTree>
    <p:extLst>
      <p:ext uri="{BB962C8B-B14F-4D97-AF65-F5344CB8AC3E}">
        <p14:creationId xmlns:p14="http://schemas.microsoft.com/office/powerpoint/2010/main" val="342789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dt linjeføringskort">
    <p:spTree>
      <p:nvGrpSpPr>
        <p:cNvPr id="1" name=""/>
        <p:cNvGrpSpPr/>
        <p:nvPr/>
      </p:nvGrpSpPr>
      <p:grpSpPr>
        <a:xfrm>
          <a:off x="0" y="0"/>
          <a:ext cx="0" cy="0"/>
          <a:chOff x="0" y="0"/>
          <a:chExt cx="0" cy="0"/>
        </a:xfrm>
      </p:grpSpPr>
      <p:pic>
        <p:nvPicPr>
          <p:cNvPr id="10" name="Picture 9" descr="Kor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7095067" y="321732"/>
            <a:ext cx="1600200" cy="1354667"/>
          </a:xfrm>
          <a:prstGeom prst="rect">
            <a:avLst/>
          </a:prstGeom>
          <a:solidFill>
            <a:schemeClr val="bg1">
              <a:alpha val="70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200" dirty="0" err="1"/>
          </a:p>
        </p:txBody>
      </p:sp>
      <p:pic>
        <p:nvPicPr>
          <p:cNvPr id="13" name="Picture 12" descr="Alle linj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9"/>
          <p:cNvSpPr>
            <a:spLocks noGrp="1"/>
          </p:cNvSpPr>
          <p:nvPr>
            <p:ph type="body" sz="quarter" idx="13"/>
          </p:nvPr>
        </p:nvSpPr>
        <p:spPr>
          <a:xfrm>
            <a:off x="7095067" y="1727728"/>
            <a:ext cx="1608137" cy="650875"/>
          </a:xfrm>
          <a:solidFill>
            <a:srgbClr val="FFFFFF">
              <a:alpha val="70000"/>
            </a:srgbClr>
          </a:solidFill>
        </p:spPr>
        <p:txBody>
          <a:bodyPr lIns="144000" tIns="93600" rIns="144000" bIns="93600">
            <a:noAutofit/>
          </a:bodyPr>
          <a:lstStyle>
            <a:lvl1pPr marL="0" indent="0">
              <a:buNone/>
              <a:defRPr sz="800" b="1"/>
            </a:lvl1pPr>
          </a:lstStyle>
          <a:p>
            <a:pPr lvl="0"/>
            <a:r>
              <a:rPr lang="da-DK"/>
              <a:t>Click to edit Master text styles</a:t>
            </a:r>
          </a:p>
        </p:txBody>
      </p:sp>
      <p:sp>
        <p:nvSpPr>
          <p:cNvPr id="3" name="Pladsholder til sidefod 2"/>
          <p:cNvSpPr>
            <a:spLocks noGrp="1"/>
          </p:cNvSpPr>
          <p:nvPr>
            <p:ph type="ftr" sz="quarter" idx="11"/>
          </p:nvPr>
        </p:nvSpPr>
        <p:spPr/>
        <p:txBody>
          <a:bodyPr/>
          <a:lstStyle>
            <a:lvl1pPr algn="l">
              <a:defRPr/>
            </a:lvl1pPr>
          </a:lstStyle>
          <a:p>
            <a:endParaRPr lang="da-DK" dirty="0"/>
          </a:p>
        </p:txBody>
      </p:sp>
      <p:sp>
        <p:nvSpPr>
          <p:cNvPr id="4" name="Pladsholder til slidenummer 3"/>
          <p:cNvSpPr>
            <a:spLocks noGrp="1"/>
          </p:cNvSpPr>
          <p:nvPr>
            <p:ph type="sldNum" sz="quarter" idx="12"/>
          </p:nvPr>
        </p:nvSpPr>
        <p:spPr/>
        <p:txBody>
          <a:bodyPr/>
          <a:lstStyle/>
          <a:p>
            <a:fld id="{10C32461-176A-4503-8D5F-A8B54FD07CC1}" type="slidenum">
              <a:rPr lang="da-DK" smtClean="0"/>
              <a:pPr/>
              <a:t>‹nr.›</a:t>
            </a:fld>
            <a:endParaRPr lang="da-DK" dirty="0"/>
          </a:p>
        </p:txBody>
      </p:sp>
      <p:pic>
        <p:nvPicPr>
          <p:cNvPr id="8" name="Picture 7" descr="Letbane-Metro_Logo_RGB_Blac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7524" y="260648"/>
            <a:ext cx="1188132" cy="467999"/>
          </a:xfrm>
          <a:prstGeom prst="rect">
            <a:avLst/>
          </a:prstGeom>
        </p:spPr>
      </p:pic>
    </p:spTree>
    <p:extLst>
      <p:ext uri="{BB962C8B-B14F-4D97-AF65-F5344CB8AC3E}">
        <p14:creationId xmlns:p14="http://schemas.microsoft.com/office/powerpoint/2010/main" val="395004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II">
    <p:bg>
      <p:bgPr>
        <a:solidFill>
          <a:srgbClr val="818078"/>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5575" y="2460412"/>
            <a:ext cx="6284913" cy="756000"/>
          </a:xfrm>
        </p:spPr>
        <p:txBody>
          <a:bodyPr/>
          <a:lstStyle>
            <a:lvl1pPr algn="ctr">
              <a:defRPr sz="4800" cap="none" baseline="0">
                <a:solidFill>
                  <a:schemeClr val="bg1"/>
                </a:solidFill>
              </a:defRPr>
            </a:lvl1pPr>
          </a:lstStyle>
          <a:p>
            <a:r>
              <a:rPr lang="da-DK" dirty="0"/>
              <a:t>Klik og indsæt titel</a:t>
            </a:r>
          </a:p>
        </p:txBody>
      </p:sp>
      <p:sp>
        <p:nvSpPr>
          <p:cNvPr id="3" name="Undertitel 2"/>
          <p:cNvSpPr>
            <a:spLocks noGrp="1"/>
          </p:cNvSpPr>
          <p:nvPr>
            <p:ph type="subTitle" idx="1" hasCustomPrompt="1"/>
          </p:nvPr>
        </p:nvSpPr>
        <p:spPr>
          <a:xfrm>
            <a:off x="1425039" y="3196369"/>
            <a:ext cx="6284914" cy="396044"/>
          </a:xfrm>
        </p:spPr>
        <p:txBody>
          <a:bodyPr/>
          <a:lstStyle>
            <a:lvl1pPr marL="0" indent="0" algn="ctr">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indsæt undertitel eller kort forklaring</a:t>
            </a:r>
          </a:p>
        </p:txBody>
      </p:sp>
      <p:sp>
        <p:nvSpPr>
          <p:cNvPr id="9" name="Text Placeholder 3"/>
          <p:cNvSpPr>
            <a:spLocks noGrp="1"/>
          </p:cNvSpPr>
          <p:nvPr>
            <p:ph type="body" sz="quarter" idx="13" hasCustomPrompt="1"/>
          </p:nvPr>
        </p:nvSpPr>
        <p:spPr>
          <a:xfrm>
            <a:off x="1425575" y="3721854"/>
            <a:ext cx="6284913" cy="283210"/>
          </a:xfrm>
        </p:spPr>
        <p:txBody>
          <a:bodyPr/>
          <a:lstStyle>
            <a:lvl1pPr marL="0" indent="0" algn="ctr">
              <a:buNone/>
              <a:defRPr sz="1400">
                <a:solidFill>
                  <a:srgbClr val="393833"/>
                </a:solidFill>
              </a:defRPr>
            </a:lvl1pPr>
          </a:lstStyle>
          <a:p>
            <a:pPr lvl="0"/>
            <a:r>
              <a:rPr lang="da-DK" dirty="0"/>
              <a:t>Dato / Navn</a:t>
            </a:r>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0"/>
            <a:ext cx="1430304" cy="1074237"/>
          </a:xfrm>
          <a:prstGeom prst="rect">
            <a:avLst/>
          </a:prstGeom>
        </p:spPr>
      </p:pic>
      <p:sp>
        <p:nvSpPr>
          <p:cNvPr id="4" name="Pladsholder til dato 3" hidden="1"/>
          <p:cNvSpPr>
            <a:spLocks noGrp="1"/>
          </p:cNvSpPr>
          <p:nvPr>
            <p:ph type="dt" sz="half" idx="16"/>
          </p:nvPr>
        </p:nvSpPr>
        <p:spPr>
          <a:xfrm>
            <a:off x="9252520" y="346567"/>
            <a:ext cx="906240" cy="392400"/>
          </a:xfrm>
        </p:spPr>
        <p:txBody>
          <a:bodyPr/>
          <a:lstStyle>
            <a:lvl1pPr>
              <a:defRPr>
                <a:solidFill>
                  <a:schemeClr val="bg1">
                    <a:lumMod val="95000"/>
                  </a:schemeClr>
                </a:solidFill>
              </a:defRPr>
            </a:lvl1pPr>
          </a:lstStyle>
          <a:p>
            <a:r>
              <a:rPr lang="da-DK"/>
              <a:t>Fx. dato, initialer eller sidetal</a:t>
            </a:r>
            <a:endParaRPr lang="da-DK" dirty="0"/>
          </a:p>
        </p:txBody>
      </p:sp>
      <p:sp>
        <p:nvSpPr>
          <p:cNvPr id="6" name="Pladsholder til sidefod 5" hidden="1"/>
          <p:cNvSpPr>
            <a:spLocks noGrp="1"/>
          </p:cNvSpPr>
          <p:nvPr>
            <p:ph type="ftr" sz="quarter" idx="17"/>
          </p:nvPr>
        </p:nvSpPr>
        <p:spPr>
          <a:xfrm>
            <a:off x="10332362" y="344712"/>
            <a:ext cx="576064" cy="391579"/>
          </a:xfrm>
        </p:spPr>
        <p:txBody>
          <a:bodyPr/>
          <a:lstStyle>
            <a:lvl1pPr>
              <a:defRPr>
                <a:solidFill>
                  <a:schemeClr val="bg1">
                    <a:lumMod val="95000"/>
                  </a:schemeClr>
                </a:solidFill>
              </a:defRPr>
            </a:lvl1pPr>
          </a:lstStyle>
          <a:p>
            <a:pPr algn="ctr"/>
            <a:endParaRPr lang="da-DK" dirty="0"/>
          </a:p>
        </p:txBody>
      </p:sp>
      <p:sp>
        <p:nvSpPr>
          <p:cNvPr id="7" name="Pladsholder til slidenummer 6" hidden="1"/>
          <p:cNvSpPr>
            <a:spLocks noGrp="1"/>
          </p:cNvSpPr>
          <p:nvPr>
            <p:ph type="sldNum" sz="quarter" idx="18"/>
          </p:nvPr>
        </p:nvSpPr>
        <p:spPr>
          <a:xfrm>
            <a:off x="11011072" y="344711"/>
            <a:ext cx="300696" cy="392400"/>
          </a:xfrm>
        </p:spPr>
        <p:txBody>
          <a:bodyPr/>
          <a:lstStyle>
            <a:lvl1pPr>
              <a:defRPr>
                <a:solidFill>
                  <a:schemeClr val="bg1">
                    <a:lumMod val="95000"/>
                  </a:schemeClr>
                </a:solidFill>
              </a:defRPr>
            </a:lvl1pPr>
          </a:lstStyle>
          <a:p>
            <a:fld id="{10C32461-176A-4503-8D5F-A8B54FD07CC1}" type="slidenum">
              <a:rPr lang="da-DK" smtClean="0"/>
              <a:pPr/>
              <a:t>‹nr.›</a:t>
            </a:fld>
            <a:endParaRPr lang="da-DK"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591" y="260648"/>
            <a:ext cx="1169997" cy="467999"/>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cap="all" baseline="0"/>
            </a:lvl1pPr>
          </a:lstStyle>
          <a:p>
            <a:r>
              <a:rPr lang="da-DK" dirty="0"/>
              <a:t>Klik og indsæt titel</a:t>
            </a:r>
          </a:p>
        </p:txBody>
      </p:sp>
      <p:sp>
        <p:nvSpPr>
          <p:cNvPr id="3" name="Pladsholder til indhold 2"/>
          <p:cNvSpPr>
            <a:spLocks noGrp="1"/>
          </p:cNvSpPr>
          <p:nvPr>
            <p:ph idx="1" hasCustomPrompt="1"/>
          </p:nvPr>
        </p:nvSpPr>
        <p:spPr/>
        <p:txBody>
          <a:body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grpSp>
        <p:nvGrpSpPr>
          <p:cNvPr id="14" name="Gruppe 13"/>
          <p:cNvGrpSpPr/>
          <p:nvPr userDrawn="1"/>
        </p:nvGrpSpPr>
        <p:grpSpPr>
          <a:xfrm>
            <a:off x="-2076609" y="2154728"/>
            <a:ext cx="1924050" cy="2791525"/>
            <a:chOff x="-2076609" y="2154728"/>
            <a:chExt cx="1924050" cy="2791525"/>
          </a:xfrm>
        </p:grpSpPr>
        <p:sp>
          <p:nvSpPr>
            <p:cNvPr id="9" name="Rectangle 5"/>
            <p:cNvSpPr/>
            <p:nvPr/>
          </p:nvSpPr>
          <p:spPr bwMode="auto">
            <a:xfrm>
              <a:off x="-2076609" y="2154728"/>
              <a:ext cx="1924050" cy="2487861"/>
            </a:xfrm>
            <a:prstGeom prst="rect">
              <a:avLst/>
            </a:prstGeom>
          </p:spPr>
          <p:txBody>
            <a:bodyPr lIns="0" tIns="0" rIns="0" bIns="0">
              <a:spAutoFit/>
            </a:bodyPr>
            <a:lstStyle/>
            <a:p>
              <a:pPr algn="r">
                <a:spcAft>
                  <a:spcPts val="200"/>
                </a:spcAft>
                <a:defRPr/>
              </a:pPr>
              <a:r>
                <a:rPr lang="da-DK" sz="1000" b="1" noProof="1">
                  <a:solidFill>
                    <a:srgbClr val="818078"/>
                  </a:solidFill>
                  <a:latin typeface="+mn-lt"/>
                  <a:ea typeface="Calibri" panose="020F0502020204030204" pitchFamily="34" charset="0"/>
                  <a:cs typeface="Times New Roman" panose="02020603050405020304" pitchFamily="18" charset="0"/>
                </a:rPr>
                <a:t>Tekst-typografier</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Brug </a:t>
              </a:r>
              <a:r>
                <a:rPr lang="da-DK" sz="1000" b="1" noProof="1">
                  <a:solidFill>
                    <a:srgbClr val="818078"/>
                  </a:solidFill>
                  <a:ea typeface="Calibri" panose="020F0502020204030204" pitchFamily="34" charset="0"/>
                  <a:cs typeface="Times New Roman" panose="02020603050405020304" pitchFamily="18" charset="0"/>
                </a:rPr>
                <a:t>TAB</a:t>
              </a:r>
              <a:r>
                <a:rPr lang="da-DK" sz="1000" noProof="1">
                  <a:solidFill>
                    <a:srgbClr val="818078"/>
                  </a:solidFill>
                  <a:ea typeface="Calibri" panose="020F0502020204030204" pitchFamily="34" charset="0"/>
                  <a:cs typeface="Times New Roman" panose="02020603050405020304" pitchFamily="18" charset="0"/>
                </a:rPr>
                <a:t> for at gå frem</a:t>
              </a:r>
              <a:endParaRPr lang="da-DK" sz="1000" baseline="0" noProof="1">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i</a:t>
              </a:r>
              <a:r>
                <a:rPr lang="da-DK" sz="1000" noProof="1">
                  <a:solidFill>
                    <a:srgbClr val="818078"/>
                  </a:solidFill>
                  <a:latin typeface="+mn-lt"/>
                  <a:ea typeface="Calibri" panose="020F0502020204030204" pitchFamily="34" charset="0"/>
                  <a:cs typeface="Times New Roman" panose="02020603050405020304" pitchFamily="18" charset="0"/>
                </a:rPr>
                <a:t> tekst-niveauer</a:t>
              </a:r>
              <a:endParaRPr lang="da-DK" sz="1000" noProof="1">
                <a:solidFill>
                  <a:srgbClr val="818078"/>
                </a:solidFill>
                <a:ea typeface="Calibri" panose="020F0502020204030204" pitchFamily="34" charset="0"/>
                <a:cs typeface="Times New Roman" panose="02020603050405020304" pitchFamily="18" charset="0"/>
              </a:endParaRPr>
            </a:p>
            <a:p>
              <a:pPr algn="r">
                <a:spcAft>
                  <a:spcPts val="200"/>
                </a:spcAft>
                <a:defRPr/>
              </a:pPr>
              <a:endParaRPr lang="da-DK" sz="1000" noProof="1">
                <a:solidFill>
                  <a:srgbClr val="818078"/>
                </a:solidFill>
                <a:latin typeface="+mn-lt"/>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Niveau 1 = Almindelig tekst 18 pt.</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Niveau 2 = Bullets 18 pt.</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Niveau 3 - 9 = Bullets indryk</a:t>
              </a:r>
              <a:r>
                <a:rPr lang="da-DK" sz="1000" baseline="0" noProof="1">
                  <a:solidFill>
                    <a:srgbClr val="818078"/>
                  </a:solidFill>
                  <a:ea typeface="Calibri" panose="020F0502020204030204" pitchFamily="34" charset="0"/>
                  <a:cs typeface="Times New Roman" panose="02020603050405020304" pitchFamily="18" charset="0"/>
                </a:rPr>
                <a:t> </a:t>
              </a:r>
              <a:r>
                <a:rPr lang="da-DK" sz="1000" noProof="1">
                  <a:solidFill>
                    <a:srgbClr val="818078"/>
                  </a:solidFill>
                  <a:ea typeface="Calibri" panose="020F0502020204030204" pitchFamily="34" charset="0"/>
                  <a:cs typeface="Times New Roman" panose="02020603050405020304" pitchFamily="18" charset="0"/>
                </a:rPr>
                <a:t>18 pt.</a:t>
              </a:r>
            </a:p>
            <a:p>
              <a:pPr algn="r">
                <a:spcAft>
                  <a:spcPts val="200"/>
                </a:spcAft>
                <a:defRPr/>
              </a:pPr>
              <a:endParaRPr lang="da-DK" sz="1000" noProof="1">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For at gå tilbage i tekst-niveauer,</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brug </a:t>
              </a:r>
              <a:r>
                <a:rPr lang="da-DK" sz="1000" b="1" noProof="1">
                  <a:solidFill>
                    <a:srgbClr val="818078"/>
                  </a:solidFill>
                  <a:ea typeface="Calibri" panose="020F0502020204030204" pitchFamily="34" charset="0"/>
                  <a:cs typeface="Times New Roman" panose="02020603050405020304" pitchFamily="18" charset="0"/>
                </a:rPr>
                <a:t>SHIFT + TAB</a:t>
              </a:r>
            </a:p>
            <a:p>
              <a:pPr algn="r">
                <a:spcAft>
                  <a:spcPts val="200"/>
                </a:spcAft>
                <a:defRPr/>
              </a:pPr>
              <a:endParaRPr lang="da-DK" sz="1000" b="1" noProof="1">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Alternativt kan</a:t>
              </a:r>
            </a:p>
            <a:p>
              <a:pPr algn="r">
                <a:spcAft>
                  <a:spcPts val="200"/>
                </a:spcAft>
                <a:defRPr/>
              </a:pPr>
              <a:r>
                <a:rPr lang="da-DK" sz="1000" b="1" noProof="1">
                  <a:solidFill>
                    <a:srgbClr val="818078"/>
                  </a:solidFill>
                  <a:ea typeface="Calibri" panose="020F0502020204030204" pitchFamily="34" charset="0"/>
                  <a:cs typeface="Times New Roman" panose="02020603050405020304" pitchFamily="18" charset="0"/>
                </a:rPr>
                <a:t>Forøg</a:t>
              </a:r>
              <a:r>
                <a:rPr lang="da-DK" sz="1000" noProof="1">
                  <a:solidFill>
                    <a:srgbClr val="818078"/>
                  </a:solidFill>
                  <a:ea typeface="Calibri" panose="020F0502020204030204" pitchFamily="34" charset="0"/>
                  <a:cs typeface="Times New Roman" panose="02020603050405020304" pitchFamily="18" charset="0"/>
                </a:rPr>
                <a:t> og </a:t>
              </a:r>
              <a:r>
                <a:rPr lang="da-DK" sz="1000" b="1" noProof="1">
                  <a:solidFill>
                    <a:srgbClr val="818078"/>
                  </a:solidFill>
                  <a:ea typeface="Calibri" panose="020F0502020204030204" pitchFamily="34" charset="0"/>
                  <a:cs typeface="Times New Roman" panose="02020603050405020304" pitchFamily="18" charset="0"/>
                </a:rPr>
                <a:t>Formindsk</a:t>
              </a:r>
              <a:r>
                <a:rPr lang="da-DK" sz="1000" noProof="1">
                  <a:solidFill>
                    <a:srgbClr val="818078"/>
                  </a:solidFill>
                  <a:ea typeface="Calibri" panose="020F0502020204030204" pitchFamily="34" charset="0"/>
                  <a:cs typeface="Times New Roman" panose="02020603050405020304" pitchFamily="18" charset="0"/>
                </a:rPr>
                <a:t> </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Listeniveau</a:t>
              </a:r>
              <a:r>
                <a:rPr lang="da-DK" sz="1000" baseline="0" noProof="1">
                  <a:solidFill>
                    <a:srgbClr val="818078"/>
                  </a:solidFill>
                  <a:ea typeface="Calibri" panose="020F0502020204030204" pitchFamily="34" charset="0"/>
                  <a:cs typeface="Times New Roman" panose="02020603050405020304" pitchFamily="18" charset="0"/>
                </a:rPr>
                <a:t> </a:t>
              </a:r>
              <a:r>
                <a:rPr lang="da-DK" sz="1000" noProof="1">
                  <a:solidFill>
                    <a:srgbClr val="818078"/>
                  </a:solidFill>
                  <a:ea typeface="Calibri" panose="020F0502020204030204" pitchFamily="34" charset="0"/>
                  <a:cs typeface="Times New Roman" panose="02020603050405020304" pitchFamily="18" charset="0"/>
                </a:rPr>
                <a:t>bruges </a:t>
              </a:r>
              <a:endParaRPr lang="da-DK" sz="1000" noProof="1">
                <a:solidFill>
                  <a:srgbClr val="818078"/>
                </a:solidFill>
                <a:latin typeface="+mn-lt"/>
                <a:ea typeface="Calibri" panose="020F0502020204030204" pitchFamily="34" charset="0"/>
                <a:cs typeface="Times New Roman" panose="02020603050405020304" pitchFamily="18" charset="0"/>
              </a:endParaRPr>
            </a:p>
          </p:txBody>
        </p:sp>
        <p:grpSp>
          <p:nvGrpSpPr>
            <p:cNvPr id="10" name="Group 6"/>
            <p:cNvGrpSpPr>
              <a:grpSpLocks/>
            </p:cNvGrpSpPr>
            <p:nvPr/>
          </p:nvGrpSpPr>
          <p:grpSpPr bwMode="auto">
            <a:xfrm>
              <a:off x="-564958" y="4700762"/>
              <a:ext cx="406991" cy="245491"/>
              <a:chOff x="-474298" y="3755569"/>
              <a:chExt cx="348194" cy="222690"/>
            </a:xfrm>
          </p:grpSpPr>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8" y="375556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8"/>
              <p:cNvSpPr/>
              <p:nvPr/>
            </p:nvSpPr>
            <p:spPr bwMode="auto">
              <a:xfrm>
                <a:off x="-296679" y="3757930"/>
                <a:ext cx="171128" cy="21168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sp>
            <p:nvSpPr>
              <p:cNvPr id="13" name="Rounded Rectangle 9"/>
              <p:cNvSpPr/>
              <p:nvPr/>
            </p:nvSpPr>
            <p:spPr bwMode="auto">
              <a:xfrm>
                <a:off x="-466449" y="3760810"/>
                <a:ext cx="169770" cy="217449"/>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grpSp>
      </p:grpSp>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000" y="0"/>
            <a:ext cx="1432125" cy="1072896"/>
          </a:xfrm>
          <a:prstGeom prst="rect">
            <a:avLst/>
          </a:prstGeom>
        </p:spPr>
      </p:pic>
      <p:sp>
        <p:nvSpPr>
          <p:cNvPr id="22" name="Pladsholder til dato 21"/>
          <p:cNvSpPr>
            <a:spLocks noGrp="1"/>
          </p:cNvSpPr>
          <p:nvPr>
            <p:ph type="dt" sz="half" idx="10"/>
          </p:nvPr>
        </p:nvSpPr>
        <p:spPr/>
        <p:txBody>
          <a:bodyPr/>
          <a:lstStyle/>
          <a:p>
            <a:r>
              <a:rPr lang="da-DK"/>
              <a:t>Fx. dato, initialer eller sidetal</a:t>
            </a:r>
            <a:endParaRPr lang="da-DK" dirty="0"/>
          </a:p>
        </p:txBody>
      </p:sp>
      <p:sp>
        <p:nvSpPr>
          <p:cNvPr id="23" name="Pladsholder til sidefod 22"/>
          <p:cNvSpPr>
            <a:spLocks noGrp="1"/>
          </p:cNvSpPr>
          <p:nvPr>
            <p:ph type="ftr" sz="quarter" idx="11"/>
          </p:nvPr>
        </p:nvSpPr>
        <p:spPr/>
        <p:txBody>
          <a:bodyPr/>
          <a:lstStyle>
            <a:lvl1pPr algn="l">
              <a:defRPr/>
            </a:lvl1pPr>
          </a:lstStyle>
          <a:p>
            <a:endParaRPr lang="da-DK" dirty="0"/>
          </a:p>
        </p:txBody>
      </p:sp>
      <p:sp>
        <p:nvSpPr>
          <p:cNvPr id="24" name="Pladsholder til slidenummer 23"/>
          <p:cNvSpPr>
            <a:spLocks noGrp="1"/>
          </p:cNvSpPr>
          <p:nvPr>
            <p:ph type="sldNum" sz="quarter" idx="12"/>
          </p:nvPr>
        </p:nvSpPr>
        <p:spPr/>
        <p:txBody>
          <a:bodyPr/>
          <a:lstStyle/>
          <a:p>
            <a:fld id="{10C32461-176A-4503-8D5F-A8B54FD07CC1}" type="slidenum">
              <a:rPr lang="da-DK" smtClean="0"/>
              <a:pPr/>
              <a:t>‹nr.›</a:t>
            </a:fld>
            <a:endParaRPr lang="da-DK" dirty="0"/>
          </a:p>
        </p:txBody>
      </p:sp>
      <p:sp>
        <p:nvSpPr>
          <p:cNvPr id="25" name="TextBox 17"/>
          <p:cNvSpPr txBox="1">
            <a:spLocks noChangeArrowheads="1"/>
          </p:cNvSpPr>
          <p:nvPr userDrawn="1"/>
        </p:nvSpPr>
        <p:spPr bwMode="auto">
          <a:xfrm>
            <a:off x="9252000" y="17193"/>
            <a:ext cx="1774234" cy="143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600"/>
              </a:spcAft>
              <a:defRPr/>
            </a:pPr>
            <a:r>
              <a:rPr lang="da-DK" sz="1000" b="1" noProof="1">
                <a:solidFill>
                  <a:srgbClr val="818078"/>
                </a:solidFill>
                <a:latin typeface="+mn-lt"/>
              </a:rPr>
              <a:t>Ændring af tekst i sidefod</a:t>
            </a:r>
          </a:p>
          <a:p>
            <a:pPr algn="l" eaLnBrk="1" hangingPunct="1">
              <a:spcAft>
                <a:spcPts val="240"/>
              </a:spcAft>
              <a:defRPr/>
            </a:pPr>
            <a:r>
              <a:rPr lang="da-DK" sz="1000" b="1" noProof="1">
                <a:solidFill>
                  <a:srgbClr val="818078"/>
                </a:solidFill>
                <a:latin typeface="+mn-lt"/>
              </a:rPr>
              <a:t>1.</a:t>
            </a:r>
            <a:r>
              <a:rPr lang="da-DK" sz="1000" noProof="1">
                <a:solidFill>
                  <a:srgbClr val="818078"/>
                </a:solidFill>
                <a:latin typeface="+mn-lt"/>
              </a:rPr>
              <a:t> Vælg </a:t>
            </a:r>
            <a:r>
              <a:rPr lang="da-DK" sz="1000" b="1" noProof="1">
                <a:solidFill>
                  <a:srgbClr val="818078"/>
                </a:solidFill>
                <a:latin typeface="+mn-lt"/>
              </a:rPr>
              <a:t>Indsæt</a:t>
            </a:r>
            <a:r>
              <a:rPr lang="da-DK" sz="1000" noProof="1">
                <a:solidFill>
                  <a:srgbClr val="818078"/>
                </a:solidFill>
                <a:latin typeface="+mn-lt"/>
              </a:rPr>
              <a:t> i topmenuen</a:t>
            </a:r>
          </a:p>
          <a:p>
            <a:pPr algn="l" eaLnBrk="1" hangingPunct="1">
              <a:spcAft>
                <a:spcPts val="240"/>
              </a:spcAft>
              <a:defRPr/>
            </a:pPr>
            <a:r>
              <a:rPr lang="da-DK" sz="1000" b="1" noProof="1">
                <a:solidFill>
                  <a:srgbClr val="818078"/>
                </a:solidFill>
                <a:latin typeface="+mn-lt"/>
              </a:rPr>
              <a:t>2.</a:t>
            </a:r>
            <a:r>
              <a:rPr lang="da-DK" sz="1000" noProof="1">
                <a:solidFill>
                  <a:srgbClr val="818078"/>
                </a:solidFill>
                <a:latin typeface="+mn-lt"/>
              </a:rPr>
              <a:t> Vælg </a:t>
            </a:r>
            <a:r>
              <a:rPr lang="da-DK" sz="1000" b="1" noProof="1">
                <a:solidFill>
                  <a:srgbClr val="818078"/>
                </a:solidFill>
                <a:latin typeface="+mn-lt"/>
              </a:rPr>
              <a:t>Sidehoved og Sidefod</a:t>
            </a:r>
          </a:p>
          <a:p>
            <a:pPr algn="l" eaLnBrk="1" hangingPunct="1">
              <a:spcAft>
                <a:spcPts val="240"/>
              </a:spcAft>
              <a:defRPr/>
            </a:pPr>
            <a:r>
              <a:rPr lang="da-DK" sz="1000" b="1" noProof="1">
                <a:solidFill>
                  <a:srgbClr val="818078"/>
                </a:solidFill>
                <a:latin typeface="+mn-lt"/>
              </a:rPr>
              <a:t>3. </a:t>
            </a:r>
            <a:r>
              <a:rPr lang="da-DK" sz="1000" b="0" noProof="1">
                <a:solidFill>
                  <a:srgbClr val="818078"/>
                </a:solidFill>
                <a:latin typeface="+mn-lt"/>
              </a:rPr>
              <a:t>Sæt</a:t>
            </a:r>
            <a:r>
              <a:rPr lang="da-DK" sz="1000" b="0" baseline="0" noProof="1">
                <a:solidFill>
                  <a:srgbClr val="818078"/>
                </a:solidFill>
                <a:latin typeface="+mn-lt"/>
              </a:rPr>
              <a:t> hak i </a:t>
            </a:r>
            <a:r>
              <a:rPr lang="da-DK" sz="1000" b="1" baseline="0" noProof="1">
                <a:solidFill>
                  <a:srgbClr val="818078"/>
                </a:solidFill>
                <a:latin typeface="+mn-lt"/>
              </a:rPr>
              <a:t>Dato</a:t>
            </a:r>
          </a:p>
          <a:p>
            <a:pPr algn="l" eaLnBrk="1" hangingPunct="1">
              <a:spcAft>
                <a:spcPts val="240"/>
              </a:spcAft>
              <a:defRPr/>
            </a:pPr>
            <a:r>
              <a:rPr lang="da-DK" sz="1000" b="1" baseline="0" noProof="1">
                <a:solidFill>
                  <a:srgbClr val="818078"/>
                </a:solidFill>
                <a:latin typeface="+mn-lt"/>
              </a:rPr>
              <a:t>4.</a:t>
            </a:r>
            <a:r>
              <a:rPr lang="da-DK" sz="1000" b="0" kern="1200" noProof="1">
                <a:solidFill>
                  <a:srgbClr val="818078"/>
                </a:solidFill>
                <a:latin typeface="+mn-lt"/>
                <a:ea typeface="+mn-ea"/>
                <a:cs typeface="+mn-cs"/>
              </a:rPr>
              <a:t> Sæt</a:t>
            </a:r>
            <a:r>
              <a:rPr lang="da-DK" sz="1000" b="0" kern="1200" baseline="0" noProof="1">
                <a:solidFill>
                  <a:srgbClr val="818078"/>
                </a:solidFill>
                <a:latin typeface="+mn-lt"/>
                <a:ea typeface="+mn-ea"/>
                <a:cs typeface="+mn-cs"/>
              </a:rPr>
              <a:t> hak i </a:t>
            </a:r>
            <a:r>
              <a:rPr lang="da-DK" sz="1000" b="1" kern="1200" baseline="0" noProof="1">
                <a:solidFill>
                  <a:srgbClr val="818078"/>
                </a:solidFill>
                <a:latin typeface="+mn-lt"/>
                <a:ea typeface="+mn-ea"/>
                <a:cs typeface="+mn-cs"/>
              </a:rPr>
              <a:t>Diasnummer</a:t>
            </a:r>
            <a:endParaRPr lang="da-DK" sz="1000" noProof="1">
              <a:solidFill>
                <a:srgbClr val="818078"/>
              </a:solidFill>
              <a:latin typeface="+mn-lt"/>
            </a:endParaRPr>
          </a:p>
          <a:p>
            <a:pPr algn="l" eaLnBrk="1" hangingPunct="1">
              <a:spcAft>
                <a:spcPts val="240"/>
              </a:spcAft>
              <a:defRPr/>
            </a:pPr>
            <a:r>
              <a:rPr lang="da-DK" sz="1000" b="1" noProof="1">
                <a:solidFill>
                  <a:srgbClr val="818078"/>
                </a:solidFill>
                <a:latin typeface="+mn-lt"/>
              </a:rPr>
              <a:t>5.</a:t>
            </a:r>
            <a:r>
              <a:rPr lang="da-DK" sz="1000" noProof="1">
                <a:solidFill>
                  <a:srgbClr val="818078"/>
                </a:solidFill>
                <a:latin typeface="+mn-lt"/>
              </a:rPr>
              <a:t> Skriv dine</a:t>
            </a:r>
            <a:r>
              <a:rPr lang="da-DK" sz="1000" baseline="0" noProof="1">
                <a:solidFill>
                  <a:srgbClr val="818078"/>
                </a:solidFill>
                <a:latin typeface="+mn-lt"/>
              </a:rPr>
              <a:t> initialer </a:t>
            </a:r>
            <a:r>
              <a:rPr lang="da-DK" sz="1000" noProof="1">
                <a:solidFill>
                  <a:srgbClr val="818078"/>
                </a:solidFill>
                <a:latin typeface="+mn-lt"/>
              </a:rPr>
              <a:t>ind i tekstfeltet </a:t>
            </a:r>
            <a:r>
              <a:rPr lang="da-DK" sz="1000" b="1" noProof="1">
                <a:solidFill>
                  <a:srgbClr val="818078"/>
                </a:solidFill>
                <a:latin typeface="+mn-lt"/>
              </a:rPr>
              <a:t>Sidefod</a:t>
            </a:r>
          </a:p>
          <a:p>
            <a:pPr algn="l" eaLnBrk="1" hangingPunct="1">
              <a:spcAft>
                <a:spcPts val="240"/>
              </a:spcAft>
              <a:defRPr/>
            </a:pPr>
            <a:r>
              <a:rPr lang="da-DK" sz="1000" b="1" noProof="1">
                <a:solidFill>
                  <a:srgbClr val="818078"/>
                </a:solidFill>
                <a:latin typeface="+mn-lt"/>
              </a:rPr>
              <a:t>6.</a:t>
            </a:r>
            <a:r>
              <a:rPr lang="da-DK" sz="1000" noProof="1">
                <a:solidFill>
                  <a:srgbClr val="818078"/>
                </a:solidFill>
                <a:latin typeface="+mn-lt"/>
              </a:rPr>
              <a:t> Tryk </a:t>
            </a:r>
            <a:r>
              <a:rPr lang="da-DK" sz="1000" b="1" noProof="1">
                <a:solidFill>
                  <a:srgbClr val="818078"/>
                </a:solidFill>
                <a:latin typeface="+mn-lt"/>
              </a:rPr>
              <a:t>Anvend på alle</a:t>
            </a:r>
          </a:p>
        </p:txBody>
      </p:sp>
      <p:grpSp>
        <p:nvGrpSpPr>
          <p:cNvPr id="26" name="Gruppe 25"/>
          <p:cNvGrpSpPr/>
          <p:nvPr userDrawn="1"/>
        </p:nvGrpSpPr>
        <p:grpSpPr>
          <a:xfrm>
            <a:off x="9252000" y="1556792"/>
            <a:ext cx="2202286" cy="1523037"/>
            <a:chOff x="9252000" y="1628800"/>
            <a:chExt cx="2202286" cy="1523037"/>
          </a:xfrm>
        </p:grpSpPr>
        <p:pic>
          <p:nvPicPr>
            <p:cNvPr id="27" name="Billede 26"/>
            <p:cNvPicPr>
              <a:picLocks noChangeAspect="1"/>
            </p:cNvPicPr>
            <p:nvPr userDrawn="1"/>
          </p:nvPicPr>
          <p:blipFill>
            <a:blip r:embed="rId4"/>
            <a:stretch>
              <a:fillRect/>
            </a:stretch>
          </p:blipFill>
          <p:spPr>
            <a:xfrm>
              <a:off x="9252000" y="1628800"/>
              <a:ext cx="2202286" cy="1523037"/>
            </a:xfrm>
            <a:prstGeom prst="rect">
              <a:avLst/>
            </a:prstGeom>
          </p:spPr>
        </p:pic>
        <p:sp>
          <p:nvSpPr>
            <p:cNvPr id="28" name="Rounded Rectangle 9"/>
            <p:cNvSpPr/>
            <p:nvPr userDrawn="1"/>
          </p:nvSpPr>
          <p:spPr bwMode="auto">
            <a:xfrm>
              <a:off x="9360532" y="2575034"/>
              <a:ext cx="1573730" cy="30830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solidFill>
                  <a:srgbClr val="818078"/>
                </a:solidFill>
                <a:latin typeface="HelveticaNeueLT Std Lt Cn" pitchFamily="34" charset="0"/>
              </a:endParaRPr>
            </a:p>
          </p:txBody>
        </p:sp>
        <p:sp>
          <p:nvSpPr>
            <p:cNvPr id="29" name="Rounded Rectangle 9"/>
            <p:cNvSpPr/>
            <p:nvPr userDrawn="1"/>
          </p:nvSpPr>
          <p:spPr bwMode="auto">
            <a:xfrm>
              <a:off x="9360532" y="1961922"/>
              <a:ext cx="825116" cy="30830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solidFill>
                  <a:srgbClr val="818078"/>
                </a:solidFill>
                <a:latin typeface="HelveticaNeueLT Std Lt Cn" pitchFamily="34" charset="0"/>
              </a:endParaRPr>
            </a:p>
          </p:txBody>
        </p:sp>
      </p:grpSp>
    </p:spTree>
    <p:extLst>
      <p:ext uri="{BB962C8B-B14F-4D97-AF65-F5344CB8AC3E}">
        <p14:creationId xmlns:p14="http://schemas.microsoft.com/office/powerpoint/2010/main" val="32232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til venstre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06938" y="980729"/>
            <a:ext cx="2997410" cy="468052"/>
          </a:xfrm>
        </p:spPr>
        <p:txBody>
          <a:bodyPr/>
          <a:lstStyle>
            <a:lvl1pPr>
              <a:defRPr cap="none" baseline="0"/>
            </a:lvl1pPr>
          </a:lstStyle>
          <a:p>
            <a:r>
              <a:rPr lang="da-DK" dirty="0"/>
              <a:t>Klik og indsæt titel</a:t>
            </a:r>
          </a:p>
        </p:txBody>
      </p:sp>
      <p:sp>
        <p:nvSpPr>
          <p:cNvPr id="9" name="Pladsholder til tekst 2"/>
          <p:cNvSpPr>
            <a:spLocks noGrp="1"/>
          </p:cNvSpPr>
          <p:nvPr>
            <p:ph type="body" sz="quarter" idx="14" hasCustomPrompt="1"/>
          </p:nvPr>
        </p:nvSpPr>
        <p:spPr>
          <a:xfrm>
            <a:off x="4706938" y="1559304"/>
            <a:ext cx="3003550" cy="5036096"/>
          </a:xfrm>
        </p:spPr>
        <p:txBody>
          <a:bodyPr/>
          <a:lstStyle>
            <a:lvl4pPr marL="0" indent="0">
              <a:buFont typeface="Calibri" panose="020F0502020204030204" pitchFamily="34" charset="0"/>
              <a:buChar char="​"/>
              <a:defRPr i="1">
                <a:solidFill>
                  <a:schemeClr val="tx2"/>
                </a:solidFill>
              </a:defRPr>
            </a:lvl4pPr>
            <a:lvl5pPr marL="108000" indent="-108000">
              <a:buFont typeface="Calibri" panose="020F0502020204030204" pitchFamily="34" charset="0"/>
              <a:buChar char="‒"/>
              <a:defRPr sz="1400"/>
            </a:lvl5pPr>
            <a:lvl6pPr marL="720000" indent="0">
              <a:buNone/>
              <a:defRPr/>
            </a:lvl6p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3"/>
          <p:cNvSpPr>
            <a:spLocks noGrp="1"/>
          </p:cNvSpPr>
          <p:nvPr>
            <p:ph type="pic" sz="quarter" idx="15" hasCustomPrompt="1"/>
          </p:nvPr>
        </p:nvSpPr>
        <p:spPr>
          <a:xfrm>
            <a:off x="269875" y="1063625"/>
            <a:ext cx="4170364" cy="5529264"/>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grpSp>
        <p:nvGrpSpPr>
          <p:cNvPr id="28" name="Gruppe 27"/>
          <p:cNvGrpSpPr/>
          <p:nvPr userDrawn="1"/>
        </p:nvGrpSpPr>
        <p:grpSpPr>
          <a:xfrm>
            <a:off x="9252000" y="1592796"/>
            <a:ext cx="1924050" cy="3144613"/>
            <a:chOff x="9252000" y="1592796"/>
            <a:chExt cx="1924050" cy="3144613"/>
          </a:xfrm>
        </p:grpSpPr>
        <p:sp>
          <p:nvSpPr>
            <p:cNvPr id="14" name="Rectangle 5"/>
            <p:cNvSpPr/>
            <p:nvPr/>
          </p:nvSpPr>
          <p:spPr bwMode="auto">
            <a:xfrm>
              <a:off x="9252000" y="1592796"/>
              <a:ext cx="1924050" cy="2846933"/>
            </a:xfrm>
            <a:prstGeom prst="rect">
              <a:avLst/>
            </a:prstGeom>
          </p:spPr>
          <p:txBody>
            <a:bodyPr lIns="0" tIns="0" rIns="0" bIns="0">
              <a:spAutoFit/>
            </a:bodyPr>
            <a:lstStyle/>
            <a:p>
              <a:pPr algn="l">
                <a:spcAft>
                  <a:spcPts val="200"/>
                </a:spcAft>
                <a:defRPr/>
              </a:pPr>
              <a:r>
                <a:rPr lang="da-DK" sz="1000" b="1" noProof="1">
                  <a:solidFill>
                    <a:srgbClr val="818078"/>
                  </a:solidFill>
                  <a:latin typeface="+mn-lt"/>
                  <a:ea typeface="Calibri" panose="020F0502020204030204" pitchFamily="34" charset="0"/>
                  <a:cs typeface="Times New Roman" panose="02020603050405020304" pitchFamily="18" charset="0"/>
                </a:rPr>
                <a:t>Tekst-typografier</a:t>
              </a: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Brug </a:t>
              </a:r>
              <a:r>
                <a:rPr lang="da-DK" sz="1000" b="1" dirty="0">
                  <a:solidFill>
                    <a:srgbClr val="818078"/>
                  </a:solidFill>
                  <a:ea typeface="Calibri" panose="020F0502020204030204" pitchFamily="34" charset="0"/>
                  <a:cs typeface="Times New Roman" panose="02020603050405020304" pitchFamily="18" charset="0"/>
                </a:rPr>
                <a:t>TAB</a:t>
              </a:r>
              <a:r>
                <a:rPr lang="da-DK" sz="1000" dirty="0">
                  <a:solidFill>
                    <a:srgbClr val="818078"/>
                  </a:solidFill>
                  <a:ea typeface="Calibri" panose="020F0502020204030204" pitchFamily="34" charset="0"/>
                  <a:cs typeface="Times New Roman" panose="02020603050405020304" pitchFamily="18" charset="0"/>
                </a:rPr>
                <a:t> for at gå frem</a:t>
              </a:r>
              <a:endParaRPr lang="da-DK" sz="1000" baseline="0" dirty="0">
                <a:solidFill>
                  <a:srgbClr val="818078"/>
                </a:solidFill>
                <a:ea typeface="Calibri" panose="020F0502020204030204" pitchFamily="34" charset="0"/>
                <a:cs typeface="Times New Roman" panose="02020603050405020304" pitchFamily="18" charset="0"/>
              </a:endParaRP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i</a:t>
              </a:r>
              <a:r>
                <a:rPr lang="da-DK" sz="1000" dirty="0">
                  <a:solidFill>
                    <a:srgbClr val="818078"/>
                  </a:solidFill>
                  <a:latin typeface="+mn-lt"/>
                  <a:ea typeface="Calibri" panose="020F0502020204030204" pitchFamily="34" charset="0"/>
                  <a:cs typeface="Times New Roman" panose="02020603050405020304" pitchFamily="18" charset="0"/>
                </a:rPr>
                <a:t> tekst-niveauer</a:t>
              </a:r>
              <a:endParaRPr lang="da-DK" sz="1000" dirty="0">
                <a:solidFill>
                  <a:srgbClr val="818078"/>
                </a:solidFill>
                <a:ea typeface="Calibri" panose="020F0502020204030204" pitchFamily="34" charset="0"/>
                <a:cs typeface="Times New Roman" panose="02020603050405020304" pitchFamily="18" charset="0"/>
              </a:endParaRPr>
            </a:p>
            <a:p>
              <a:pPr algn="l">
                <a:spcAft>
                  <a:spcPts val="200"/>
                </a:spcAft>
                <a:defRPr/>
              </a:pPr>
              <a:endParaRPr lang="da-DK" sz="1000" dirty="0">
                <a:solidFill>
                  <a:srgbClr val="818078"/>
                </a:solidFill>
                <a:latin typeface="+mn-lt"/>
                <a:ea typeface="Calibri" panose="020F0502020204030204" pitchFamily="34" charset="0"/>
                <a:cs typeface="Times New Roman" panose="02020603050405020304" pitchFamily="18" charset="0"/>
              </a:endParaRP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Niveau 1 = Almindelig tekst 18 pt.</a:t>
              </a: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Niveau 2 = Bullets 18 pt.</a:t>
              </a: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Niveau 3 = Bullets indryk</a:t>
              </a:r>
              <a:r>
                <a:rPr lang="da-DK" sz="1000" baseline="0" dirty="0">
                  <a:solidFill>
                    <a:srgbClr val="818078"/>
                  </a:solidFill>
                  <a:ea typeface="Calibri" panose="020F0502020204030204" pitchFamily="34" charset="0"/>
                  <a:cs typeface="Times New Roman" panose="02020603050405020304" pitchFamily="18" charset="0"/>
                </a:rPr>
                <a:t> </a:t>
              </a:r>
              <a:r>
                <a:rPr lang="da-DK" sz="1000" dirty="0">
                  <a:solidFill>
                    <a:srgbClr val="818078"/>
                  </a:solidFill>
                  <a:ea typeface="Calibri" panose="020F0502020204030204" pitchFamily="34" charset="0"/>
                  <a:cs typeface="Times New Roman" panose="02020603050405020304" pitchFamily="18" charset="0"/>
                </a:rPr>
                <a:t>18 pt.</a:t>
              </a:r>
            </a:p>
            <a:p>
              <a:pPr marL="0" marR="0" indent="0" algn="l" defTabSz="914400" rtl="0" eaLnBrk="1" fontAlgn="auto" latinLnBrk="0" hangingPunct="1">
                <a:lnSpc>
                  <a:spcPct val="100000"/>
                </a:lnSpc>
                <a:spcBef>
                  <a:spcPts val="0"/>
                </a:spcBef>
                <a:spcAft>
                  <a:spcPts val="200"/>
                </a:spcAft>
                <a:buClrTx/>
                <a:buSzTx/>
                <a:buFontTx/>
                <a:buNone/>
                <a:tabLst/>
                <a:defRPr/>
              </a:pPr>
              <a:r>
                <a:rPr lang="da-DK" sz="1000" dirty="0">
                  <a:solidFill>
                    <a:srgbClr val="818078"/>
                  </a:solidFill>
                  <a:ea typeface="Calibri" panose="020F0502020204030204" pitchFamily="34" charset="0"/>
                  <a:cs typeface="Times New Roman" panose="02020603050405020304" pitchFamily="18" charset="0"/>
                </a:rPr>
                <a:t>Niveau 4 = Grøn tekst kursiv 18 pt.</a:t>
              </a:r>
            </a:p>
            <a:p>
              <a:pPr marL="0" marR="0" indent="0" algn="l" defTabSz="914400" rtl="0" eaLnBrk="1" fontAlgn="auto" latinLnBrk="0" hangingPunct="1">
                <a:lnSpc>
                  <a:spcPct val="100000"/>
                </a:lnSpc>
                <a:spcBef>
                  <a:spcPts val="0"/>
                </a:spcBef>
                <a:spcAft>
                  <a:spcPts val="200"/>
                </a:spcAft>
                <a:buClrTx/>
                <a:buSzTx/>
                <a:buFontTx/>
                <a:buNone/>
                <a:tabLst/>
                <a:defRPr/>
              </a:pPr>
              <a:r>
                <a:rPr lang="da-DK" sz="1000" dirty="0">
                  <a:solidFill>
                    <a:srgbClr val="818078"/>
                  </a:solidFill>
                  <a:ea typeface="Calibri" panose="020F0502020204030204" pitchFamily="34" charset="0"/>
                  <a:cs typeface="Times New Roman" panose="02020603050405020304" pitchFamily="18" charset="0"/>
                </a:rPr>
                <a:t>Niveau 5 = Bullets streg</a:t>
              </a:r>
              <a:r>
                <a:rPr lang="da-DK" sz="1000" baseline="0" dirty="0">
                  <a:solidFill>
                    <a:srgbClr val="818078"/>
                  </a:solidFill>
                  <a:ea typeface="Calibri" panose="020F0502020204030204" pitchFamily="34" charset="0"/>
                  <a:cs typeface="Times New Roman" panose="02020603050405020304" pitchFamily="18" charset="0"/>
                </a:rPr>
                <a:t> </a:t>
              </a:r>
              <a:r>
                <a:rPr lang="da-DK" sz="1000" dirty="0">
                  <a:solidFill>
                    <a:srgbClr val="818078"/>
                  </a:solidFill>
                  <a:ea typeface="Calibri" panose="020F0502020204030204" pitchFamily="34" charset="0"/>
                  <a:cs typeface="Times New Roman" panose="02020603050405020304" pitchFamily="18" charset="0"/>
                </a:rPr>
                <a:t>18 pt.</a:t>
              </a:r>
            </a:p>
            <a:p>
              <a:pPr algn="l">
                <a:spcAft>
                  <a:spcPts val="200"/>
                </a:spcAft>
                <a:defRPr/>
              </a:pPr>
              <a:endParaRPr lang="da-DK" sz="1000" dirty="0">
                <a:solidFill>
                  <a:srgbClr val="818078"/>
                </a:solidFill>
                <a:ea typeface="Calibri" panose="020F0502020204030204" pitchFamily="34" charset="0"/>
                <a:cs typeface="Times New Roman" panose="02020603050405020304" pitchFamily="18" charset="0"/>
              </a:endParaRP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For at gå tilbage i tekst-niveauer,</a:t>
              </a: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brug </a:t>
              </a:r>
              <a:r>
                <a:rPr lang="da-DK" sz="1000" b="1" dirty="0">
                  <a:solidFill>
                    <a:srgbClr val="818078"/>
                  </a:solidFill>
                  <a:ea typeface="Calibri" panose="020F0502020204030204" pitchFamily="34" charset="0"/>
                  <a:cs typeface="Times New Roman" panose="02020603050405020304" pitchFamily="18" charset="0"/>
                </a:rPr>
                <a:t>SHIFT + TAB</a:t>
              </a:r>
            </a:p>
            <a:p>
              <a:pPr algn="l">
                <a:spcAft>
                  <a:spcPts val="200"/>
                </a:spcAft>
                <a:defRPr/>
              </a:pPr>
              <a:endParaRPr lang="da-DK" sz="1000" b="1" dirty="0">
                <a:solidFill>
                  <a:srgbClr val="818078"/>
                </a:solidFill>
                <a:ea typeface="Calibri" panose="020F0502020204030204" pitchFamily="34" charset="0"/>
                <a:cs typeface="Times New Roman" panose="02020603050405020304" pitchFamily="18" charset="0"/>
              </a:endParaRP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Alternativt kan</a:t>
              </a:r>
            </a:p>
            <a:p>
              <a:pPr algn="l">
                <a:spcAft>
                  <a:spcPts val="200"/>
                </a:spcAft>
                <a:defRPr/>
              </a:pPr>
              <a:r>
                <a:rPr lang="da-DK" sz="1000" b="1" dirty="0">
                  <a:solidFill>
                    <a:srgbClr val="818078"/>
                  </a:solidFill>
                  <a:ea typeface="Calibri" panose="020F0502020204030204" pitchFamily="34" charset="0"/>
                  <a:cs typeface="Times New Roman" panose="02020603050405020304" pitchFamily="18" charset="0"/>
                </a:rPr>
                <a:t>Forøg</a:t>
              </a:r>
              <a:r>
                <a:rPr lang="da-DK" sz="1000" dirty="0">
                  <a:solidFill>
                    <a:srgbClr val="818078"/>
                  </a:solidFill>
                  <a:ea typeface="Calibri" panose="020F0502020204030204" pitchFamily="34" charset="0"/>
                  <a:cs typeface="Times New Roman" panose="02020603050405020304" pitchFamily="18" charset="0"/>
                </a:rPr>
                <a:t> og </a:t>
              </a:r>
              <a:r>
                <a:rPr lang="da-DK" sz="1000" b="1" dirty="0">
                  <a:solidFill>
                    <a:srgbClr val="818078"/>
                  </a:solidFill>
                  <a:ea typeface="Calibri" panose="020F0502020204030204" pitchFamily="34" charset="0"/>
                  <a:cs typeface="Times New Roman" panose="02020603050405020304" pitchFamily="18" charset="0"/>
                </a:rPr>
                <a:t>Formindsk</a:t>
              </a:r>
              <a:r>
                <a:rPr lang="da-DK" sz="1000" dirty="0">
                  <a:solidFill>
                    <a:srgbClr val="818078"/>
                  </a:solidFill>
                  <a:ea typeface="Calibri" panose="020F0502020204030204" pitchFamily="34" charset="0"/>
                  <a:cs typeface="Times New Roman" panose="02020603050405020304" pitchFamily="18" charset="0"/>
                </a:rPr>
                <a:t> listeniveau</a:t>
              </a:r>
            </a:p>
            <a:p>
              <a:pPr algn="l">
                <a:spcAft>
                  <a:spcPts val="200"/>
                </a:spcAft>
                <a:defRPr/>
              </a:pPr>
              <a:r>
                <a:rPr lang="da-DK" sz="1000" dirty="0">
                  <a:solidFill>
                    <a:srgbClr val="818078"/>
                  </a:solidFill>
                  <a:ea typeface="Calibri" panose="020F0502020204030204" pitchFamily="34" charset="0"/>
                  <a:cs typeface="Times New Roman" panose="02020603050405020304" pitchFamily="18" charset="0"/>
                </a:rPr>
                <a:t>bruges </a:t>
              </a:r>
              <a:endParaRPr lang="da-DK" sz="1000" dirty="0">
                <a:solidFill>
                  <a:srgbClr val="818078"/>
                </a:solidFill>
                <a:latin typeface="+mn-lt"/>
                <a:ea typeface="Calibri" panose="020F0502020204030204" pitchFamily="34" charset="0"/>
                <a:cs typeface="Times New Roman" panose="02020603050405020304" pitchFamily="18" charset="0"/>
              </a:endParaRPr>
            </a:p>
          </p:txBody>
        </p:sp>
        <p:grpSp>
          <p:nvGrpSpPr>
            <p:cNvPr id="15" name="Group 6"/>
            <p:cNvGrpSpPr>
              <a:grpSpLocks/>
            </p:cNvGrpSpPr>
            <p:nvPr/>
          </p:nvGrpSpPr>
          <p:grpSpPr bwMode="auto">
            <a:xfrm>
              <a:off x="9252000" y="4491918"/>
              <a:ext cx="406991" cy="245491"/>
              <a:chOff x="-474298" y="3755569"/>
              <a:chExt cx="348194" cy="222690"/>
            </a:xfrm>
          </p:grpSpPr>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8" y="375556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8"/>
              <p:cNvSpPr/>
              <p:nvPr/>
            </p:nvSpPr>
            <p:spPr bwMode="auto">
              <a:xfrm>
                <a:off x="-296679" y="3757930"/>
                <a:ext cx="171128" cy="21168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solidFill>
                    <a:srgbClr val="818078"/>
                  </a:solidFill>
                  <a:latin typeface="HelveticaNeueLT Std Lt Cn" pitchFamily="34" charset="0"/>
                </a:endParaRPr>
              </a:p>
            </p:txBody>
          </p:sp>
          <p:sp>
            <p:nvSpPr>
              <p:cNvPr id="18" name="Rounded Rectangle 9"/>
              <p:cNvSpPr/>
              <p:nvPr/>
            </p:nvSpPr>
            <p:spPr bwMode="auto">
              <a:xfrm>
                <a:off x="-466449" y="3760810"/>
                <a:ext cx="169770" cy="217449"/>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solidFill>
                    <a:srgbClr val="818078"/>
                  </a:solidFill>
                  <a:latin typeface="HelveticaNeueLT Std Lt Cn" pitchFamily="34" charset="0"/>
                </a:endParaRPr>
              </a:p>
            </p:txBody>
          </p:sp>
        </p:grpSp>
      </p:grpSp>
      <p:grpSp>
        <p:nvGrpSpPr>
          <p:cNvPr id="22" name="Gruppe 14"/>
          <p:cNvGrpSpPr>
            <a:grpSpLocks/>
          </p:cNvGrpSpPr>
          <p:nvPr userDrawn="1"/>
        </p:nvGrpSpPr>
        <p:grpSpPr bwMode="auto">
          <a:xfrm>
            <a:off x="-1728700" y="2148622"/>
            <a:ext cx="1607606" cy="2447786"/>
            <a:chOff x="6573838" y="3603625"/>
            <a:chExt cx="2079625" cy="2447537"/>
          </a:xfrm>
        </p:grpSpPr>
        <p:sp>
          <p:nvSpPr>
            <p:cNvPr id="23" name="TextBox 12"/>
            <p:cNvSpPr txBox="1">
              <a:spLocks noChangeArrowheads="1"/>
            </p:cNvSpPr>
            <p:nvPr/>
          </p:nvSpPr>
          <p:spPr bwMode="auto">
            <a:xfrm>
              <a:off x="6573838" y="3603625"/>
              <a:ext cx="2032001" cy="202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p:txBody>
        </p:sp>
        <p:grpSp>
          <p:nvGrpSpPr>
            <p:cNvPr id="24" name="Gruppe 1"/>
            <p:cNvGrpSpPr>
              <a:grpSpLocks/>
            </p:cNvGrpSpPr>
            <p:nvPr/>
          </p:nvGrpSpPr>
          <p:grpSpPr bwMode="auto">
            <a:xfrm>
              <a:off x="8269288" y="5708064"/>
              <a:ext cx="331790" cy="343098"/>
              <a:chOff x="8269446" y="5708447"/>
              <a:chExt cx="331634" cy="343750"/>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976" y="5708646"/>
                <a:ext cx="318104"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le 25"/>
              <p:cNvSpPr/>
              <p:nvPr/>
            </p:nvSpPr>
            <p:spPr>
              <a:xfrm>
                <a:off x="8269446" y="5708447"/>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solidFill>
                    <a:srgbClr val="818078"/>
                  </a:solidFill>
                </a:endParaRPr>
              </a:p>
            </p:txBody>
          </p:sp>
        </p:gr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8559"/>
            <a:stretch>
              <a:fillRect/>
            </a:stretch>
          </p:blipFill>
          <p:spPr bwMode="auto">
            <a:xfrm>
              <a:off x="8243888" y="4552950"/>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Billed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4000" y="0"/>
            <a:ext cx="1431128" cy="1074696"/>
          </a:xfrm>
          <a:prstGeom prst="rect">
            <a:avLst/>
          </a:prstGeom>
        </p:spPr>
      </p:pic>
      <p:sp>
        <p:nvSpPr>
          <p:cNvPr id="3" name="Pladsholder til dato 2"/>
          <p:cNvSpPr>
            <a:spLocks noGrp="1"/>
          </p:cNvSpPr>
          <p:nvPr>
            <p:ph type="dt" sz="half" idx="16"/>
          </p:nvPr>
        </p:nvSpPr>
        <p:spPr/>
        <p:txBody>
          <a:bodyPr/>
          <a:lstStyle/>
          <a:p>
            <a:r>
              <a:rPr lang="da-DK"/>
              <a:t>Fx. dato, initialer eller sidetal</a:t>
            </a:r>
            <a:endParaRPr lang="da-DK" dirty="0"/>
          </a:p>
        </p:txBody>
      </p:sp>
      <p:sp>
        <p:nvSpPr>
          <p:cNvPr id="4" name="Pladsholder til sidefod 3"/>
          <p:cNvSpPr>
            <a:spLocks noGrp="1"/>
          </p:cNvSpPr>
          <p:nvPr>
            <p:ph type="ftr" sz="quarter" idx="17"/>
          </p:nvPr>
        </p:nvSpPr>
        <p:spPr/>
        <p:txBody>
          <a:bodyPr/>
          <a:lstStyle>
            <a:lvl1pPr algn="l">
              <a:defRPr/>
            </a:lvl1pPr>
          </a:lstStyle>
          <a:p>
            <a:endParaRPr lang="da-DK" dirty="0"/>
          </a:p>
        </p:txBody>
      </p:sp>
      <p:sp>
        <p:nvSpPr>
          <p:cNvPr id="5" name="Pladsholder til slidenummer 4"/>
          <p:cNvSpPr>
            <a:spLocks noGrp="1"/>
          </p:cNvSpPr>
          <p:nvPr>
            <p:ph type="sldNum" sz="quarter" idx="18"/>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333812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lede til høj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33513" y="980729"/>
            <a:ext cx="2997410" cy="468052"/>
          </a:xfrm>
        </p:spPr>
        <p:txBody>
          <a:bodyPr/>
          <a:lstStyle>
            <a:lvl1pPr>
              <a:defRPr cap="none" baseline="0"/>
            </a:lvl1pPr>
          </a:lstStyle>
          <a:p>
            <a:r>
              <a:rPr lang="da-DK" dirty="0"/>
              <a:t>Klik og indsæt titel</a:t>
            </a:r>
          </a:p>
        </p:txBody>
      </p:sp>
      <p:sp>
        <p:nvSpPr>
          <p:cNvPr id="9" name="Pladsholder til tekst 2"/>
          <p:cNvSpPr>
            <a:spLocks noGrp="1"/>
          </p:cNvSpPr>
          <p:nvPr>
            <p:ph type="body" sz="quarter" idx="14" hasCustomPrompt="1"/>
          </p:nvPr>
        </p:nvSpPr>
        <p:spPr>
          <a:xfrm>
            <a:off x="1433513" y="1559304"/>
            <a:ext cx="3003550" cy="5036096"/>
          </a:xfrm>
        </p:spPr>
        <p:txBody>
          <a:bodyPr/>
          <a:lstStyle>
            <a:lvl4pPr marL="0" indent="0">
              <a:buFont typeface="Calibri" panose="020F0502020204030204" pitchFamily="34" charset="0"/>
              <a:buChar char="​"/>
              <a:defRPr i="1">
                <a:solidFill>
                  <a:schemeClr val="tx2"/>
                </a:solidFill>
              </a:defRPr>
            </a:lvl4pPr>
            <a:lvl5pPr marL="108000" indent="-108000">
              <a:buFont typeface="Calibri" panose="020F0502020204030204" pitchFamily="34" charset="0"/>
              <a:buChar char="‒"/>
              <a:defRPr sz="1400"/>
            </a:lvl5pPr>
            <a:lvl6pPr marL="720000" indent="0">
              <a:buNone/>
              <a:defRPr/>
            </a:lvl6p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3"/>
          <p:cNvSpPr>
            <a:spLocks noGrp="1"/>
          </p:cNvSpPr>
          <p:nvPr>
            <p:ph type="pic" sz="quarter" idx="15" hasCustomPrompt="1"/>
          </p:nvPr>
        </p:nvSpPr>
        <p:spPr>
          <a:xfrm>
            <a:off x="4706938" y="1063625"/>
            <a:ext cx="4170364" cy="5529264"/>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grpSp>
        <p:nvGrpSpPr>
          <p:cNvPr id="23" name="Gruppe 22"/>
          <p:cNvGrpSpPr/>
          <p:nvPr userDrawn="1"/>
        </p:nvGrpSpPr>
        <p:grpSpPr>
          <a:xfrm>
            <a:off x="-2077200" y="1592796"/>
            <a:ext cx="1924050" cy="3133449"/>
            <a:chOff x="-2077200" y="1592796"/>
            <a:chExt cx="1924050" cy="3133449"/>
          </a:xfrm>
        </p:grpSpPr>
        <p:sp>
          <p:nvSpPr>
            <p:cNvPr id="12" name="Rectangle 5"/>
            <p:cNvSpPr/>
            <p:nvPr userDrawn="1"/>
          </p:nvSpPr>
          <p:spPr bwMode="auto">
            <a:xfrm>
              <a:off x="-2077200" y="1592796"/>
              <a:ext cx="1924050" cy="2846933"/>
            </a:xfrm>
            <a:prstGeom prst="rect">
              <a:avLst/>
            </a:prstGeom>
          </p:spPr>
          <p:txBody>
            <a:bodyPr lIns="0" tIns="0" rIns="0" bIns="0">
              <a:spAutoFit/>
            </a:bodyPr>
            <a:lstStyle/>
            <a:p>
              <a:pPr algn="r">
                <a:spcAft>
                  <a:spcPts val="200"/>
                </a:spcAft>
                <a:defRPr/>
              </a:pPr>
              <a:r>
                <a:rPr lang="da-DK" sz="1000" b="1" noProof="1">
                  <a:solidFill>
                    <a:srgbClr val="818078"/>
                  </a:solidFill>
                  <a:latin typeface="+mn-lt"/>
                  <a:ea typeface="Calibri" panose="020F0502020204030204" pitchFamily="34" charset="0"/>
                  <a:cs typeface="Times New Roman" panose="02020603050405020304" pitchFamily="18" charset="0"/>
                </a:rPr>
                <a:t>Tekst-typografier</a:t>
              </a: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Brug </a:t>
              </a:r>
              <a:r>
                <a:rPr lang="da-DK" sz="1000" b="1" dirty="0">
                  <a:solidFill>
                    <a:srgbClr val="818078"/>
                  </a:solidFill>
                  <a:ea typeface="Calibri" panose="020F0502020204030204" pitchFamily="34" charset="0"/>
                  <a:cs typeface="Times New Roman" panose="02020603050405020304" pitchFamily="18" charset="0"/>
                </a:rPr>
                <a:t>TAB</a:t>
              </a:r>
              <a:r>
                <a:rPr lang="da-DK" sz="1000" dirty="0">
                  <a:solidFill>
                    <a:srgbClr val="818078"/>
                  </a:solidFill>
                  <a:ea typeface="Calibri" panose="020F0502020204030204" pitchFamily="34" charset="0"/>
                  <a:cs typeface="Times New Roman" panose="02020603050405020304" pitchFamily="18" charset="0"/>
                </a:rPr>
                <a:t> for at gå frem</a:t>
              </a:r>
              <a:endParaRPr lang="da-DK" sz="1000" baseline="0" dirty="0">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i</a:t>
              </a:r>
              <a:r>
                <a:rPr lang="da-DK" sz="1000" dirty="0">
                  <a:solidFill>
                    <a:srgbClr val="818078"/>
                  </a:solidFill>
                  <a:latin typeface="+mn-lt"/>
                  <a:ea typeface="Calibri" panose="020F0502020204030204" pitchFamily="34" charset="0"/>
                  <a:cs typeface="Times New Roman" panose="02020603050405020304" pitchFamily="18" charset="0"/>
                </a:rPr>
                <a:t> tekst-niveauer</a:t>
              </a:r>
              <a:endParaRPr lang="da-DK" sz="1000" dirty="0">
                <a:solidFill>
                  <a:srgbClr val="818078"/>
                </a:solidFill>
                <a:ea typeface="Calibri" panose="020F0502020204030204" pitchFamily="34" charset="0"/>
                <a:cs typeface="Times New Roman" panose="02020603050405020304" pitchFamily="18" charset="0"/>
              </a:endParaRPr>
            </a:p>
            <a:p>
              <a:pPr algn="r">
                <a:spcAft>
                  <a:spcPts val="200"/>
                </a:spcAft>
                <a:defRPr/>
              </a:pPr>
              <a:endParaRPr lang="da-DK" sz="1000" dirty="0">
                <a:solidFill>
                  <a:srgbClr val="818078"/>
                </a:solidFill>
                <a:latin typeface="+mn-lt"/>
                <a:ea typeface="Calibri" panose="020F0502020204030204" pitchFamily="34" charset="0"/>
                <a:cs typeface="Times New Roman" panose="02020603050405020304" pitchFamily="18" charset="0"/>
              </a:endParaRP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Niveau 1 = Almindelig tekst 18 pt.</a:t>
              </a: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Niveau 2 = Bullets 18 pt.</a:t>
              </a: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Niveau 3 = Bullets indryk</a:t>
              </a:r>
              <a:r>
                <a:rPr lang="da-DK" sz="1000" baseline="0" dirty="0">
                  <a:solidFill>
                    <a:srgbClr val="818078"/>
                  </a:solidFill>
                  <a:ea typeface="Calibri" panose="020F0502020204030204" pitchFamily="34" charset="0"/>
                  <a:cs typeface="Times New Roman" panose="02020603050405020304" pitchFamily="18" charset="0"/>
                </a:rPr>
                <a:t> </a:t>
              </a:r>
              <a:r>
                <a:rPr lang="da-DK" sz="1000" dirty="0">
                  <a:solidFill>
                    <a:srgbClr val="818078"/>
                  </a:solidFill>
                  <a:ea typeface="Calibri" panose="020F0502020204030204" pitchFamily="34" charset="0"/>
                  <a:cs typeface="Times New Roman" panose="02020603050405020304" pitchFamily="18" charset="0"/>
                </a:rPr>
                <a:t>18 pt.</a:t>
              </a:r>
            </a:p>
            <a:p>
              <a:pPr marL="0" marR="0" indent="0" algn="r" defTabSz="914400" rtl="0" eaLnBrk="1" fontAlgn="auto" latinLnBrk="0" hangingPunct="1">
                <a:lnSpc>
                  <a:spcPct val="100000"/>
                </a:lnSpc>
                <a:spcBef>
                  <a:spcPts val="0"/>
                </a:spcBef>
                <a:spcAft>
                  <a:spcPts val="200"/>
                </a:spcAft>
                <a:buClrTx/>
                <a:buSzTx/>
                <a:buFontTx/>
                <a:buNone/>
                <a:tabLst/>
                <a:defRPr/>
              </a:pPr>
              <a:r>
                <a:rPr lang="da-DK" sz="1000" dirty="0">
                  <a:solidFill>
                    <a:srgbClr val="818078"/>
                  </a:solidFill>
                  <a:ea typeface="Calibri" panose="020F0502020204030204" pitchFamily="34" charset="0"/>
                  <a:cs typeface="Times New Roman" panose="02020603050405020304" pitchFamily="18" charset="0"/>
                </a:rPr>
                <a:t>Niveau 4 = Grøn tekst kursiv 18 pt.</a:t>
              </a:r>
            </a:p>
            <a:p>
              <a:pPr marL="0" marR="0" indent="0" algn="r" defTabSz="914400" rtl="0" eaLnBrk="1" fontAlgn="auto" latinLnBrk="0" hangingPunct="1">
                <a:lnSpc>
                  <a:spcPct val="100000"/>
                </a:lnSpc>
                <a:spcBef>
                  <a:spcPts val="0"/>
                </a:spcBef>
                <a:spcAft>
                  <a:spcPts val="200"/>
                </a:spcAft>
                <a:buClrTx/>
                <a:buSzTx/>
                <a:buFontTx/>
                <a:buNone/>
                <a:tabLst/>
                <a:defRPr/>
              </a:pPr>
              <a:r>
                <a:rPr lang="da-DK" sz="1000" dirty="0">
                  <a:solidFill>
                    <a:srgbClr val="818078"/>
                  </a:solidFill>
                  <a:ea typeface="Calibri" panose="020F0502020204030204" pitchFamily="34" charset="0"/>
                  <a:cs typeface="Times New Roman" panose="02020603050405020304" pitchFamily="18" charset="0"/>
                </a:rPr>
                <a:t>Niveau 5 = Bullets streg</a:t>
              </a:r>
              <a:r>
                <a:rPr lang="da-DK" sz="1000" baseline="0" dirty="0">
                  <a:solidFill>
                    <a:srgbClr val="818078"/>
                  </a:solidFill>
                  <a:ea typeface="Calibri" panose="020F0502020204030204" pitchFamily="34" charset="0"/>
                  <a:cs typeface="Times New Roman" panose="02020603050405020304" pitchFamily="18" charset="0"/>
                </a:rPr>
                <a:t> </a:t>
              </a:r>
              <a:r>
                <a:rPr lang="da-DK" sz="1000" dirty="0">
                  <a:solidFill>
                    <a:srgbClr val="818078"/>
                  </a:solidFill>
                  <a:ea typeface="Calibri" panose="020F0502020204030204" pitchFamily="34" charset="0"/>
                  <a:cs typeface="Times New Roman" panose="02020603050405020304" pitchFamily="18" charset="0"/>
                </a:rPr>
                <a:t>18 pt.</a:t>
              </a:r>
            </a:p>
            <a:p>
              <a:pPr algn="r">
                <a:spcAft>
                  <a:spcPts val="200"/>
                </a:spcAft>
                <a:defRPr/>
              </a:pPr>
              <a:endParaRPr lang="da-DK" sz="1000" dirty="0">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For at gå tilbage i tekst-niveauer,</a:t>
              </a: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brug </a:t>
              </a:r>
              <a:r>
                <a:rPr lang="da-DK" sz="1000" b="1" dirty="0">
                  <a:solidFill>
                    <a:srgbClr val="818078"/>
                  </a:solidFill>
                  <a:ea typeface="Calibri" panose="020F0502020204030204" pitchFamily="34" charset="0"/>
                  <a:cs typeface="Times New Roman" panose="02020603050405020304" pitchFamily="18" charset="0"/>
                </a:rPr>
                <a:t>SHIFT + TAB</a:t>
              </a:r>
            </a:p>
            <a:p>
              <a:pPr algn="r">
                <a:spcAft>
                  <a:spcPts val="200"/>
                </a:spcAft>
                <a:defRPr/>
              </a:pPr>
              <a:endParaRPr lang="da-DK" sz="1000" b="1" dirty="0">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Alternativt kan</a:t>
              </a:r>
            </a:p>
            <a:p>
              <a:pPr algn="r">
                <a:spcAft>
                  <a:spcPts val="200"/>
                </a:spcAft>
                <a:defRPr/>
              </a:pPr>
              <a:r>
                <a:rPr lang="da-DK" sz="1000" b="1" dirty="0">
                  <a:solidFill>
                    <a:srgbClr val="818078"/>
                  </a:solidFill>
                  <a:ea typeface="Calibri" panose="020F0502020204030204" pitchFamily="34" charset="0"/>
                  <a:cs typeface="Times New Roman" panose="02020603050405020304" pitchFamily="18" charset="0"/>
                </a:rPr>
                <a:t>Forøg</a:t>
              </a:r>
              <a:r>
                <a:rPr lang="da-DK" sz="1000" dirty="0">
                  <a:solidFill>
                    <a:srgbClr val="818078"/>
                  </a:solidFill>
                  <a:ea typeface="Calibri" panose="020F0502020204030204" pitchFamily="34" charset="0"/>
                  <a:cs typeface="Times New Roman" panose="02020603050405020304" pitchFamily="18" charset="0"/>
                </a:rPr>
                <a:t> og </a:t>
              </a:r>
              <a:r>
                <a:rPr lang="da-DK" sz="1000" b="1" dirty="0">
                  <a:solidFill>
                    <a:srgbClr val="818078"/>
                  </a:solidFill>
                  <a:ea typeface="Calibri" panose="020F0502020204030204" pitchFamily="34" charset="0"/>
                  <a:cs typeface="Times New Roman" panose="02020603050405020304" pitchFamily="18" charset="0"/>
                </a:rPr>
                <a:t>Formindsk</a:t>
              </a:r>
              <a:endParaRPr lang="da-DK" sz="1000" b="0" dirty="0">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dirty="0">
                  <a:solidFill>
                    <a:srgbClr val="818078"/>
                  </a:solidFill>
                  <a:ea typeface="Calibri" panose="020F0502020204030204" pitchFamily="34" charset="0"/>
                  <a:cs typeface="Times New Roman" panose="02020603050405020304" pitchFamily="18" charset="0"/>
                </a:rPr>
                <a:t>listeniveau</a:t>
              </a:r>
              <a:r>
                <a:rPr lang="da-DK" sz="1000" baseline="0" dirty="0">
                  <a:solidFill>
                    <a:srgbClr val="818078"/>
                  </a:solidFill>
                  <a:ea typeface="Calibri" panose="020F0502020204030204" pitchFamily="34" charset="0"/>
                  <a:cs typeface="Times New Roman" panose="02020603050405020304" pitchFamily="18" charset="0"/>
                </a:rPr>
                <a:t> </a:t>
              </a:r>
              <a:r>
                <a:rPr lang="da-DK" sz="1000" dirty="0">
                  <a:solidFill>
                    <a:srgbClr val="818078"/>
                  </a:solidFill>
                  <a:ea typeface="Calibri" panose="020F0502020204030204" pitchFamily="34" charset="0"/>
                  <a:cs typeface="Times New Roman" panose="02020603050405020304" pitchFamily="18" charset="0"/>
                </a:rPr>
                <a:t>bruges </a:t>
              </a:r>
              <a:endParaRPr lang="da-DK" sz="1000" dirty="0">
                <a:solidFill>
                  <a:srgbClr val="818078"/>
                </a:solidFill>
                <a:latin typeface="+mn-lt"/>
                <a:ea typeface="Calibri" panose="020F0502020204030204" pitchFamily="34" charset="0"/>
                <a:cs typeface="Times New Roman" panose="02020603050405020304" pitchFamily="18" charset="0"/>
              </a:endParaRPr>
            </a:p>
          </p:txBody>
        </p:sp>
        <p:grpSp>
          <p:nvGrpSpPr>
            <p:cNvPr id="13" name="Group 6"/>
            <p:cNvGrpSpPr>
              <a:grpSpLocks/>
            </p:cNvGrpSpPr>
            <p:nvPr userDrawn="1"/>
          </p:nvGrpSpPr>
          <p:grpSpPr bwMode="auto">
            <a:xfrm>
              <a:off x="-576572" y="4480754"/>
              <a:ext cx="406991" cy="245491"/>
              <a:chOff x="-474298" y="3755569"/>
              <a:chExt cx="348194" cy="222690"/>
            </a:xfrm>
          </p:grpSpPr>
          <p:pic>
            <p:nvPicPr>
              <p:cNvPr id="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8" y="375556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8"/>
              <p:cNvSpPr/>
              <p:nvPr/>
            </p:nvSpPr>
            <p:spPr bwMode="auto">
              <a:xfrm>
                <a:off x="-296679" y="3757930"/>
                <a:ext cx="171128" cy="21168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solidFill>
                    <a:srgbClr val="818078"/>
                  </a:solidFill>
                  <a:latin typeface="HelveticaNeueLT Std Lt Cn" pitchFamily="34" charset="0"/>
                </a:endParaRPr>
              </a:p>
            </p:txBody>
          </p:sp>
          <p:sp>
            <p:nvSpPr>
              <p:cNvPr id="16" name="Rounded Rectangle 9"/>
              <p:cNvSpPr/>
              <p:nvPr/>
            </p:nvSpPr>
            <p:spPr bwMode="auto">
              <a:xfrm>
                <a:off x="-466449" y="3760810"/>
                <a:ext cx="169770" cy="217449"/>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solidFill>
                    <a:srgbClr val="818078"/>
                  </a:solidFill>
                  <a:latin typeface="HelveticaNeueLT Std Lt Cn" pitchFamily="34" charset="0"/>
                </a:endParaRPr>
              </a:p>
            </p:txBody>
          </p:sp>
        </p:grpSp>
      </p:grpSp>
      <p:grpSp>
        <p:nvGrpSpPr>
          <p:cNvPr id="8" name="Gruppe 7"/>
          <p:cNvGrpSpPr/>
          <p:nvPr userDrawn="1"/>
        </p:nvGrpSpPr>
        <p:grpSpPr>
          <a:xfrm>
            <a:off x="9252000" y="2155714"/>
            <a:ext cx="1570791" cy="2447786"/>
            <a:chOff x="9252000" y="2276871"/>
            <a:chExt cx="1570791" cy="2447786"/>
          </a:xfrm>
        </p:grpSpPr>
        <p:sp>
          <p:nvSpPr>
            <p:cNvPr id="18" name="TextBox 12"/>
            <p:cNvSpPr txBox="1">
              <a:spLocks noChangeArrowheads="1"/>
            </p:cNvSpPr>
            <p:nvPr/>
          </p:nvSpPr>
          <p:spPr bwMode="auto">
            <a:xfrm>
              <a:off x="9252000" y="2276871"/>
              <a:ext cx="1570791" cy="20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l"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l"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l"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l"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l"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p:txBody>
        </p:sp>
        <p:grpSp>
          <p:nvGrpSpPr>
            <p:cNvPr id="19" name="Gruppe 1"/>
            <p:cNvGrpSpPr>
              <a:grpSpLocks/>
            </p:cNvGrpSpPr>
            <p:nvPr/>
          </p:nvGrpSpPr>
          <p:grpSpPr bwMode="auto">
            <a:xfrm>
              <a:off x="9310811" y="4381524"/>
              <a:ext cx="256483" cy="343133"/>
              <a:chOff x="8269446" y="5708447"/>
              <a:chExt cx="331634" cy="34375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976" y="5708646"/>
                <a:ext cx="318104"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69446" y="5708447"/>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solidFill>
                    <a:srgbClr val="818078"/>
                  </a:solidFill>
                </a:endParaRPr>
              </a:p>
            </p:txBody>
          </p:sp>
        </p:gr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8559"/>
            <a:stretch>
              <a:fillRect/>
            </a:stretch>
          </p:blipFill>
          <p:spPr bwMode="auto">
            <a:xfrm>
              <a:off x="9291177" y="3226293"/>
              <a:ext cx="316612" cy="32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Pladsholder til dato 2"/>
          <p:cNvSpPr>
            <a:spLocks noGrp="1"/>
          </p:cNvSpPr>
          <p:nvPr>
            <p:ph type="dt" sz="half" idx="16"/>
          </p:nvPr>
        </p:nvSpPr>
        <p:spPr/>
        <p:txBody>
          <a:bodyPr/>
          <a:lstStyle/>
          <a:p>
            <a:r>
              <a:rPr lang="da-DK"/>
              <a:t>Fx. dato, initialer eller sidetal</a:t>
            </a:r>
            <a:endParaRPr lang="da-DK" dirty="0"/>
          </a:p>
        </p:txBody>
      </p:sp>
      <p:sp>
        <p:nvSpPr>
          <p:cNvPr id="4" name="Pladsholder til sidefod 3"/>
          <p:cNvSpPr>
            <a:spLocks noGrp="1"/>
          </p:cNvSpPr>
          <p:nvPr>
            <p:ph type="ftr" sz="quarter" idx="17"/>
          </p:nvPr>
        </p:nvSpPr>
        <p:spPr/>
        <p:txBody>
          <a:bodyPr/>
          <a:lstStyle>
            <a:lvl1pPr algn="l">
              <a:defRPr/>
            </a:lvl1pPr>
          </a:lstStyle>
          <a:p>
            <a:endParaRPr lang="da-DK" dirty="0"/>
          </a:p>
        </p:txBody>
      </p:sp>
      <p:sp>
        <p:nvSpPr>
          <p:cNvPr id="5" name="Pladsholder til slidenummer 4"/>
          <p:cNvSpPr>
            <a:spLocks noGrp="1"/>
          </p:cNvSpPr>
          <p:nvPr>
            <p:ph type="sldNum" sz="quarter" idx="18"/>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235116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8" name="Pladsholder til tekst 1"/>
          <p:cNvSpPr>
            <a:spLocks noGrp="1"/>
          </p:cNvSpPr>
          <p:nvPr>
            <p:ph type="body" sz="quarter" idx="17" hasCustomPrompt="1"/>
          </p:nvPr>
        </p:nvSpPr>
        <p:spPr>
          <a:xfrm>
            <a:off x="269875" y="4060556"/>
            <a:ext cx="4167188" cy="2532332"/>
          </a:xfrm>
        </p:spPr>
        <p:txBody>
          <a:body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2"/>
          <p:cNvSpPr>
            <a:spLocks noGrp="1"/>
          </p:cNvSpPr>
          <p:nvPr>
            <p:ph type="pic" sz="quarter" idx="15" hasCustomPrompt="1"/>
          </p:nvPr>
        </p:nvSpPr>
        <p:spPr>
          <a:xfrm>
            <a:off x="269875" y="1063625"/>
            <a:ext cx="4170364" cy="2869431"/>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sp>
        <p:nvSpPr>
          <p:cNvPr id="12" name="Pladsholder til tekst 3"/>
          <p:cNvSpPr>
            <a:spLocks noGrp="1"/>
          </p:cNvSpPr>
          <p:nvPr>
            <p:ph type="body" sz="quarter" idx="18" hasCustomPrompt="1"/>
          </p:nvPr>
        </p:nvSpPr>
        <p:spPr>
          <a:xfrm>
            <a:off x="4710114" y="4060556"/>
            <a:ext cx="4167188" cy="2532332"/>
          </a:xfrm>
        </p:spPr>
        <p:txBody>
          <a:body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4"/>
          <p:cNvSpPr>
            <a:spLocks noGrp="1"/>
          </p:cNvSpPr>
          <p:nvPr>
            <p:ph type="pic" sz="quarter" idx="16" hasCustomPrompt="1"/>
          </p:nvPr>
        </p:nvSpPr>
        <p:spPr>
          <a:xfrm>
            <a:off x="4706938" y="1063625"/>
            <a:ext cx="4170364" cy="2869431"/>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grpSp>
        <p:nvGrpSpPr>
          <p:cNvPr id="13" name="Gruppe 14"/>
          <p:cNvGrpSpPr>
            <a:grpSpLocks/>
          </p:cNvGrpSpPr>
          <p:nvPr userDrawn="1"/>
        </p:nvGrpSpPr>
        <p:grpSpPr bwMode="auto">
          <a:xfrm>
            <a:off x="-1728700" y="1047859"/>
            <a:ext cx="1607606" cy="2447786"/>
            <a:chOff x="6573838" y="3603625"/>
            <a:chExt cx="2079625" cy="2447537"/>
          </a:xfrm>
        </p:grpSpPr>
        <p:sp>
          <p:nvSpPr>
            <p:cNvPr id="14" name="TextBox 12"/>
            <p:cNvSpPr txBox="1">
              <a:spLocks noChangeArrowheads="1"/>
            </p:cNvSpPr>
            <p:nvPr/>
          </p:nvSpPr>
          <p:spPr bwMode="auto">
            <a:xfrm>
              <a:off x="6573838" y="3603625"/>
              <a:ext cx="2032001" cy="202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p:txBody>
        </p:sp>
        <p:grpSp>
          <p:nvGrpSpPr>
            <p:cNvPr id="15" name="Gruppe 1"/>
            <p:cNvGrpSpPr>
              <a:grpSpLocks/>
            </p:cNvGrpSpPr>
            <p:nvPr/>
          </p:nvGrpSpPr>
          <p:grpSpPr bwMode="auto">
            <a:xfrm>
              <a:off x="8269288" y="5708064"/>
              <a:ext cx="331790" cy="343098"/>
              <a:chOff x="8269446" y="5708447"/>
              <a:chExt cx="331634" cy="3437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976" y="5708646"/>
                <a:ext cx="318104"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69446" y="5708447"/>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559"/>
            <a:stretch>
              <a:fillRect/>
            </a:stretch>
          </p:blipFill>
          <p:spPr bwMode="auto">
            <a:xfrm>
              <a:off x="8243888" y="4552950"/>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Pladsholder til dato 2"/>
          <p:cNvSpPr>
            <a:spLocks noGrp="1"/>
          </p:cNvSpPr>
          <p:nvPr>
            <p:ph type="dt" sz="half" idx="19"/>
          </p:nvPr>
        </p:nvSpPr>
        <p:spPr/>
        <p:txBody>
          <a:bodyPr/>
          <a:lstStyle/>
          <a:p>
            <a:r>
              <a:rPr lang="da-DK"/>
              <a:t>Fx. dato, initialer eller sidetal</a:t>
            </a:r>
            <a:endParaRPr lang="da-DK" dirty="0"/>
          </a:p>
        </p:txBody>
      </p:sp>
      <p:sp>
        <p:nvSpPr>
          <p:cNvPr id="4" name="Pladsholder til sidefod 3"/>
          <p:cNvSpPr>
            <a:spLocks noGrp="1"/>
          </p:cNvSpPr>
          <p:nvPr>
            <p:ph type="ftr" sz="quarter" idx="20"/>
          </p:nvPr>
        </p:nvSpPr>
        <p:spPr/>
        <p:txBody>
          <a:bodyPr/>
          <a:lstStyle>
            <a:lvl1pPr algn="l">
              <a:defRPr/>
            </a:lvl1pPr>
          </a:lstStyle>
          <a:p>
            <a:endParaRPr lang="da-DK" dirty="0"/>
          </a:p>
        </p:txBody>
      </p:sp>
      <p:sp>
        <p:nvSpPr>
          <p:cNvPr id="5" name="Pladsholder til slidenummer 4"/>
          <p:cNvSpPr>
            <a:spLocks noGrp="1"/>
          </p:cNvSpPr>
          <p:nvPr>
            <p:ph type="sldNum" sz="quarter" idx="21"/>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134126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ekstboks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33513" y="979200"/>
            <a:ext cx="2997410" cy="468052"/>
          </a:xfrm>
        </p:spPr>
        <p:txBody>
          <a:bodyPr/>
          <a:lstStyle>
            <a:lvl1pPr>
              <a:defRPr sz="2800" cap="none" baseline="0"/>
            </a:lvl1pPr>
          </a:lstStyle>
          <a:p>
            <a:r>
              <a:rPr lang="da-DK" dirty="0"/>
              <a:t>Klik og indsæt titel</a:t>
            </a:r>
          </a:p>
        </p:txBody>
      </p:sp>
      <p:sp>
        <p:nvSpPr>
          <p:cNvPr id="12" name="Pladsholder til tekst 2"/>
          <p:cNvSpPr>
            <a:spLocks noGrp="1"/>
          </p:cNvSpPr>
          <p:nvPr>
            <p:ph type="body" sz="quarter" idx="13" hasCustomPrompt="1"/>
          </p:nvPr>
        </p:nvSpPr>
        <p:spPr>
          <a:xfrm>
            <a:off x="1425575" y="1558800"/>
            <a:ext cx="3014663" cy="5036400"/>
          </a:xfrm>
        </p:spPr>
        <p:txBody>
          <a:body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8" hasCustomPrompt="1"/>
          </p:nvPr>
        </p:nvSpPr>
        <p:spPr>
          <a:xfrm>
            <a:off x="4706938" y="979200"/>
            <a:ext cx="2998800" cy="468052"/>
          </a:xfrm>
        </p:spPr>
        <p:txBody>
          <a:bodyPr/>
          <a:lstStyle>
            <a:lvl1pPr>
              <a:defRPr lang="da-DK" sz="2800" b="1" kern="1200" cap="none" baseline="0" dirty="0" smtClean="0">
                <a:solidFill>
                  <a:schemeClr val="tx1"/>
                </a:solidFill>
                <a:latin typeface="+mj-lt"/>
                <a:ea typeface="+mj-ea"/>
                <a:cs typeface="+mj-cs"/>
              </a:defRPr>
            </a:lvl1pPr>
          </a:lstStyle>
          <a:p>
            <a:pPr lvl="0"/>
            <a:r>
              <a:rPr lang="da-DK" dirty="0"/>
              <a:t>Klik og indsæt titel</a:t>
            </a:r>
          </a:p>
        </p:txBody>
      </p:sp>
      <p:sp>
        <p:nvSpPr>
          <p:cNvPr id="14" name="Pladsholder til tekst 4"/>
          <p:cNvSpPr>
            <a:spLocks noGrp="1"/>
          </p:cNvSpPr>
          <p:nvPr>
            <p:ph type="body" sz="quarter" idx="14" hasCustomPrompt="1"/>
          </p:nvPr>
        </p:nvSpPr>
        <p:spPr>
          <a:xfrm>
            <a:off x="4706938" y="1558800"/>
            <a:ext cx="3003550" cy="5036400"/>
          </a:xfrm>
        </p:spPr>
        <p:txBody>
          <a:body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15" name="Gruppe 14"/>
          <p:cNvGrpSpPr/>
          <p:nvPr userDrawn="1"/>
        </p:nvGrpSpPr>
        <p:grpSpPr>
          <a:xfrm>
            <a:off x="-2076609" y="2154728"/>
            <a:ext cx="1924050" cy="2791525"/>
            <a:chOff x="-2076609" y="2154728"/>
            <a:chExt cx="1924050" cy="2791525"/>
          </a:xfrm>
        </p:grpSpPr>
        <p:sp>
          <p:nvSpPr>
            <p:cNvPr id="16" name="Rectangle 5"/>
            <p:cNvSpPr/>
            <p:nvPr/>
          </p:nvSpPr>
          <p:spPr bwMode="auto">
            <a:xfrm>
              <a:off x="-2076609" y="2154728"/>
              <a:ext cx="1924050" cy="2487861"/>
            </a:xfrm>
            <a:prstGeom prst="rect">
              <a:avLst/>
            </a:prstGeom>
          </p:spPr>
          <p:txBody>
            <a:bodyPr lIns="0" tIns="0" rIns="0" bIns="0">
              <a:spAutoFit/>
            </a:bodyPr>
            <a:lstStyle/>
            <a:p>
              <a:pPr algn="r">
                <a:spcAft>
                  <a:spcPts val="200"/>
                </a:spcAft>
                <a:defRPr/>
              </a:pPr>
              <a:r>
                <a:rPr lang="da-DK" sz="1000" b="1" noProof="1">
                  <a:solidFill>
                    <a:srgbClr val="818078"/>
                  </a:solidFill>
                  <a:latin typeface="+mn-lt"/>
                  <a:ea typeface="Calibri" panose="020F0502020204030204" pitchFamily="34" charset="0"/>
                  <a:cs typeface="Times New Roman" panose="02020603050405020304" pitchFamily="18" charset="0"/>
                </a:rPr>
                <a:t>Tekst-typografier</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Brug </a:t>
              </a:r>
              <a:r>
                <a:rPr lang="da-DK" sz="1000" b="1" noProof="1">
                  <a:solidFill>
                    <a:srgbClr val="818078"/>
                  </a:solidFill>
                  <a:ea typeface="Calibri" panose="020F0502020204030204" pitchFamily="34" charset="0"/>
                  <a:cs typeface="Times New Roman" panose="02020603050405020304" pitchFamily="18" charset="0"/>
                </a:rPr>
                <a:t>TAB</a:t>
              </a:r>
              <a:r>
                <a:rPr lang="da-DK" sz="1000" noProof="1">
                  <a:solidFill>
                    <a:srgbClr val="818078"/>
                  </a:solidFill>
                  <a:ea typeface="Calibri" panose="020F0502020204030204" pitchFamily="34" charset="0"/>
                  <a:cs typeface="Times New Roman" panose="02020603050405020304" pitchFamily="18" charset="0"/>
                </a:rPr>
                <a:t> for at gå frem</a:t>
              </a:r>
              <a:endParaRPr lang="da-DK" sz="1000" baseline="0" noProof="1">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i</a:t>
              </a:r>
              <a:r>
                <a:rPr lang="da-DK" sz="1000" noProof="1">
                  <a:solidFill>
                    <a:srgbClr val="818078"/>
                  </a:solidFill>
                  <a:latin typeface="+mn-lt"/>
                  <a:ea typeface="Calibri" panose="020F0502020204030204" pitchFamily="34" charset="0"/>
                  <a:cs typeface="Times New Roman" panose="02020603050405020304" pitchFamily="18" charset="0"/>
                </a:rPr>
                <a:t> tekst-niveauer</a:t>
              </a:r>
              <a:endParaRPr lang="da-DK" sz="1000" noProof="1">
                <a:solidFill>
                  <a:srgbClr val="818078"/>
                </a:solidFill>
                <a:ea typeface="Calibri" panose="020F0502020204030204" pitchFamily="34" charset="0"/>
                <a:cs typeface="Times New Roman" panose="02020603050405020304" pitchFamily="18" charset="0"/>
              </a:endParaRPr>
            </a:p>
            <a:p>
              <a:pPr algn="r">
                <a:spcAft>
                  <a:spcPts val="200"/>
                </a:spcAft>
                <a:defRPr/>
              </a:pPr>
              <a:endParaRPr lang="da-DK" sz="1000" noProof="1">
                <a:solidFill>
                  <a:srgbClr val="818078"/>
                </a:solidFill>
                <a:latin typeface="+mn-lt"/>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Niveau 1 = Almindelig tekst 18 pt.</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Niveau 2 = Bullets 18 pt.</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Niveau 3 - 9 = Bullets indryk</a:t>
              </a:r>
              <a:r>
                <a:rPr lang="da-DK" sz="1000" baseline="0" noProof="1">
                  <a:solidFill>
                    <a:srgbClr val="818078"/>
                  </a:solidFill>
                  <a:ea typeface="Calibri" panose="020F0502020204030204" pitchFamily="34" charset="0"/>
                  <a:cs typeface="Times New Roman" panose="02020603050405020304" pitchFamily="18" charset="0"/>
                </a:rPr>
                <a:t> </a:t>
              </a:r>
              <a:r>
                <a:rPr lang="da-DK" sz="1000" noProof="1">
                  <a:solidFill>
                    <a:srgbClr val="818078"/>
                  </a:solidFill>
                  <a:ea typeface="Calibri" panose="020F0502020204030204" pitchFamily="34" charset="0"/>
                  <a:cs typeface="Times New Roman" panose="02020603050405020304" pitchFamily="18" charset="0"/>
                </a:rPr>
                <a:t>18 pt.</a:t>
              </a:r>
            </a:p>
            <a:p>
              <a:pPr algn="r">
                <a:spcAft>
                  <a:spcPts val="200"/>
                </a:spcAft>
                <a:defRPr/>
              </a:pPr>
              <a:endParaRPr lang="da-DK" sz="1000" noProof="1">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For at gå tilbage i tekst-niveauer,</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brug </a:t>
              </a:r>
              <a:r>
                <a:rPr lang="da-DK" sz="1000" b="1" noProof="1">
                  <a:solidFill>
                    <a:srgbClr val="818078"/>
                  </a:solidFill>
                  <a:ea typeface="Calibri" panose="020F0502020204030204" pitchFamily="34" charset="0"/>
                  <a:cs typeface="Times New Roman" panose="02020603050405020304" pitchFamily="18" charset="0"/>
                </a:rPr>
                <a:t>SHIFT + TAB</a:t>
              </a:r>
            </a:p>
            <a:p>
              <a:pPr algn="r">
                <a:spcAft>
                  <a:spcPts val="200"/>
                </a:spcAft>
                <a:defRPr/>
              </a:pPr>
              <a:endParaRPr lang="da-DK" sz="1000" b="1" noProof="1">
                <a:solidFill>
                  <a:srgbClr val="818078"/>
                </a:solidFill>
                <a:ea typeface="Calibri" panose="020F0502020204030204" pitchFamily="34" charset="0"/>
                <a:cs typeface="Times New Roman" panose="02020603050405020304" pitchFamily="18" charset="0"/>
              </a:endParaRP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Alternativt kan</a:t>
              </a:r>
            </a:p>
            <a:p>
              <a:pPr algn="r">
                <a:spcAft>
                  <a:spcPts val="200"/>
                </a:spcAft>
                <a:defRPr/>
              </a:pPr>
              <a:r>
                <a:rPr lang="da-DK" sz="1000" b="1" noProof="1">
                  <a:solidFill>
                    <a:srgbClr val="818078"/>
                  </a:solidFill>
                  <a:ea typeface="Calibri" panose="020F0502020204030204" pitchFamily="34" charset="0"/>
                  <a:cs typeface="Times New Roman" panose="02020603050405020304" pitchFamily="18" charset="0"/>
                </a:rPr>
                <a:t>Forøg</a:t>
              </a:r>
              <a:r>
                <a:rPr lang="da-DK" sz="1000" noProof="1">
                  <a:solidFill>
                    <a:srgbClr val="818078"/>
                  </a:solidFill>
                  <a:ea typeface="Calibri" panose="020F0502020204030204" pitchFamily="34" charset="0"/>
                  <a:cs typeface="Times New Roman" panose="02020603050405020304" pitchFamily="18" charset="0"/>
                </a:rPr>
                <a:t> og </a:t>
              </a:r>
              <a:r>
                <a:rPr lang="da-DK" sz="1000" b="1" noProof="1">
                  <a:solidFill>
                    <a:srgbClr val="818078"/>
                  </a:solidFill>
                  <a:ea typeface="Calibri" panose="020F0502020204030204" pitchFamily="34" charset="0"/>
                  <a:cs typeface="Times New Roman" panose="02020603050405020304" pitchFamily="18" charset="0"/>
                </a:rPr>
                <a:t>Formindsk</a:t>
              </a:r>
              <a:r>
                <a:rPr lang="da-DK" sz="1000" noProof="1">
                  <a:solidFill>
                    <a:srgbClr val="818078"/>
                  </a:solidFill>
                  <a:ea typeface="Calibri" panose="020F0502020204030204" pitchFamily="34" charset="0"/>
                  <a:cs typeface="Times New Roman" panose="02020603050405020304" pitchFamily="18" charset="0"/>
                </a:rPr>
                <a:t> </a:t>
              </a:r>
            </a:p>
            <a:p>
              <a:pPr algn="r">
                <a:spcAft>
                  <a:spcPts val="200"/>
                </a:spcAft>
                <a:defRPr/>
              </a:pPr>
              <a:r>
                <a:rPr lang="da-DK" sz="1000" noProof="1">
                  <a:solidFill>
                    <a:srgbClr val="818078"/>
                  </a:solidFill>
                  <a:ea typeface="Calibri" panose="020F0502020204030204" pitchFamily="34" charset="0"/>
                  <a:cs typeface="Times New Roman" panose="02020603050405020304" pitchFamily="18" charset="0"/>
                </a:rPr>
                <a:t>Listeniveau</a:t>
              </a:r>
              <a:r>
                <a:rPr lang="da-DK" sz="1000" baseline="0" noProof="1">
                  <a:solidFill>
                    <a:srgbClr val="818078"/>
                  </a:solidFill>
                  <a:ea typeface="Calibri" panose="020F0502020204030204" pitchFamily="34" charset="0"/>
                  <a:cs typeface="Times New Roman" panose="02020603050405020304" pitchFamily="18" charset="0"/>
                </a:rPr>
                <a:t> </a:t>
              </a:r>
              <a:r>
                <a:rPr lang="da-DK" sz="1000" noProof="1">
                  <a:solidFill>
                    <a:srgbClr val="818078"/>
                  </a:solidFill>
                  <a:ea typeface="Calibri" panose="020F0502020204030204" pitchFamily="34" charset="0"/>
                  <a:cs typeface="Times New Roman" panose="02020603050405020304" pitchFamily="18" charset="0"/>
                </a:rPr>
                <a:t>bruges </a:t>
              </a:r>
              <a:endParaRPr lang="da-DK" sz="1000" noProof="1">
                <a:solidFill>
                  <a:srgbClr val="818078"/>
                </a:solidFill>
                <a:latin typeface="+mn-lt"/>
                <a:ea typeface="Calibri" panose="020F0502020204030204" pitchFamily="34" charset="0"/>
                <a:cs typeface="Times New Roman" panose="02020603050405020304" pitchFamily="18" charset="0"/>
              </a:endParaRPr>
            </a:p>
          </p:txBody>
        </p:sp>
        <p:grpSp>
          <p:nvGrpSpPr>
            <p:cNvPr id="17" name="Group 6"/>
            <p:cNvGrpSpPr>
              <a:grpSpLocks/>
            </p:cNvGrpSpPr>
            <p:nvPr/>
          </p:nvGrpSpPr>
          <p:grpSpPr bwMode="auto">
            <a:xfrm>
              <a:off x="-564958" y="4700762"/>
              <a:ext cx="406991" cy="245491"/>
              <a:chOff x="-474298" y="3755569"/>
              <a:chExt cx="348194" cy="222690"/>
            </a:xfrm>
          </p:grpSpPr>
          <p:pic>
            <p:nvPicPr>
              <p:cNvPr id="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8" y="375556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8"/>
              <p:cNvSpPr/>
              <p:nvPr/>
            </p:nvSpPr>
            <p:spPr bwMode="auto">
              <a:xfrm>
                <a:off x="-296679" y="3757930"/>
                <a:ext cx="171128" cy="21168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sp>
            <p:nvSpPr>
              <p:cNvPr id="20" name="Rounded Rectangle 9"/>
              <p:cNvSpPr/>
              <p:nvPr/>
            </p:nvSpPr>
            <p:spPr bwMode="auto">
              <a:xfrm>
                <a:off x="-466449" y="3760810"/>
                <a:ext cx="169770" cy="217449"/>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grpSp>
      </p:grpSp>
      <p:sp>
        <p:nvSpPr>
          <p:cNvPr id="3" name="Pladsholder til dato 2"/>
          <p:cNvSpPr>
            <a:spLocks noGrp="1"/>
          </p:cNvSpPr>
          <p:nvPr>
            <p:ph type="dt" sz="half" idx="19"/>
          </p:nvPr>
        </p:nvSpPr>
        <p:spPr/>
        <p:txBody>
          <a:bodyPr/>
          <a:lstStyle/>
          <a:p>
            <a:r>
              <a:rPr lang="da-DK"/>
              <a:t>Fx. dato, initialer eller sidetal</a:t>
            </a:r>
            <a:endParaRPr lang="da-DK" dirty="0"/>
          </a:p>
        </p:txBody>
      </p:sp>
      <p:sp>
        <p:nvSpPr>
          <p:cNvPr id="5" name="Pladsholder til sidefod 4"/>
          <p:cNvSpPr>
            <a:spLocks noGrp="1"/>
          </p:cNvSpPr>
          <p:nvPr>
            <p:ph type="ftr" sz="quarter" idx="20"/>
          </p:nvPr>
        </p:nvSpPr>
        <p:spPr/>
        <p:txBody>
          <a:bodyPr/>
          <a:lstStyle>
            <a:lvl1pPr algn="l">
              <a:defRPr/>
            </a:lvl1pPr>
          </a:lstStyle>
          <a:p>
            <a:endParaRPr lang="da-DK" dirty="0"/>
          </a:p>
        </p:txBody>
      </p:sp>
      <p:sp>
        <p:nvSpPr>
          <p:cNvPr id="8" name="Pladsholder til slidenummer 7"/>
          <p:cNvSpPr>
            <a:spLocks noGrp="1"/>
          </p:cNvSpPr>
          <p:nvPr>
            <p:ph type="sldNum" sz="quarter" idx="21"/>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368804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leder">
    <p:spTree>
      <p:nvGrpSpPr>
        <p:cNvPr id="1" name=""/>
        <p:cNvGrpSpPr/>
        <p:nvPr/>
      </p:nvGrpSpPr>
      <p:grpSpPr>
        <a:xfrm>
          <a:off x="0" y="0"/>
          <a:ext cx="0" cy="0"/>
          <a:chOff x="0" y="0"/>
          <a:chExt cx="0" cy="0"/>
        </a:xfrm>
      </p:grpSpPr>
      <p:sp>
        <p:nvSpPr>
          <p:cNvPr id="8" name="Picture Placeholder 1"/>
          <p:cNvSpPr>
            <a:spLocks noGrp="1"/>
          </p:cNvSpPr>
          <p:nvPr>
            <p:ph type="pic" sz="quarter" idx="16" hasCustomPrompt="1"/>
          </p:nvPr>
        </p:nvSpPr>
        <p:spPr>
          <a:xfrm>
            <a:off x="269875" y="1063625"/>
            <a:ext cx="4170364" cy="5529264"/>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sp>
        <p:nvSpPr>
          <p:cNvPr id="11" name="Picture Placeholder 2"/>
          <p:cNvSpPr>
            <a:spLocks noGrp="1"/>
          </p:cNvSpPr>
          <p:nvPr>
            <p:ph type="pic" sz="quarter" idx="15" hasCustomPrompt="1"/>
          </p:nvPr>
        </p:nvSpPr>
        <p:spPr>
          <a:xfrm>
            <a:off x="4706938" y="1063625"/>
            <a:ext cx="4170364" cy="5529264"/>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grpSp>
        <p:nvGrpSpPr>
          <p:cNvPr id="10" name="Gruppe 14"/>
          <p:cNvGrpSpPr>
            <a:grpSpLocks/>
          </p:cNvGrpSpPr>
          <p:nvPr userDrawn="1"/>
        </p:nvGrpSpPr>
        <p:grpSpPr bwMode="auto">
          <a:xfrm>
            <a:off x="-1728700" y="2153580"/>
            <a:ext cx="1607606" cy="2447786"/>
            <a:chOff x="6573838" y="3603625"/>
            <a:chExt cx="2079625" cy="2447537"/>
          </a:xfrm>
        </p:grpSpPr>
        <p:sp>
          <p:nvSpPr>
            <p:cNvPr id="12" name="TextBox 12"/>
            <p:cNvSpPr txBox="1">
              <a:spLocks noChangeArrowheads="1"/>
            </p:cNvSpPr>
            <p:nvPr/>
          </p:nvSpPr>
          <p:spPr bwMode="auto">
            <a:xfrm>
              <a:off x="6573838" y="3603625"/>
              <a:ext cx="2032001" cy="202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600"/>
                </a:spcAft>
                <a:buFontTx/>
                <a:buNone/>
                <a:defRPr/>
              </a:pPr>
              <a:r>
                <a:rPr lang="da-DK" altLang="da-DK" sz="1000" b="1" noProof="1">
                  <a:solidFill>
                    <a:srgbClr val="818078"/>
                  </a:solidFill>
                  <a:latin typeface="+mn-lt"/>
                  <a:cs typeface="Arial" pitchFamily="34" charset="0"/>
                </a:rPr>
                <a:t>Ændre udsnit af billede</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1.</a:t>
              </a:r>
              <a:r>
                <a:rPr lang="da-DK" altLang="da-DK" sz="1000" noProof="1">
                  <a:solidFill>
                    <a:srgbClr val="818078"/>
                  </a:solidFill>
                  <a:latin typeface="+mn-lt"/>
                  <a:cs typeface="Arial" pitchFamily="34" charset="0"/>
                </a:rPr>
                <a:t> Klik på indsatte billede for </a:t>
              </a:r>
              <a:br>
                <a:rPr lang="da-DK" altLang="da-DK" sz="1000" noProof="1">
                  <a:solidFill>
                    <a:srgbClr val="818078"/>
                  </a:solidFill>
                  <a:latin typeface="+mn-lt"/>
                  <a:cs typeface="Arial" pitchFamily="34" charset="0"/>
                </a:rPr>
              </a:br>
              <a:r>
                <a:rPr lang="da-DK" altLang="da-DK" sz="1000" noProof="1">
                  <a:solidFill>
                    <a:srgbClr val="818078"/>
                  </a:solidFill>
                  <a:latin typeface="+mn-lt"/>
                  <a:cs typeface="Arial" pitchFamily="34" charset="0"/>
                </a:rPr>
                <a:t>at aktivere billedeværktøjet</a:t>
              </a: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2. </a:t>
              </a:r>
              <a:r>
                <a:rPr lang="da-DK" altLang="da-DK" sz="1000" noProof="1">
                  <a:solidFill>
                    <a:srgbClr val="818078"/>
                  </a:solidFill>
                  <a:latin typeface="+mn-lt"/>
                  <a:cs typeface="Arial" pitchFamily="34" charset="0"/>
                </a:rPr>
                <a:t>Klik på</a:t>
              </a:r>
              <a:r>
                <a:rPr lang="da-DK" altLang="da-DK" sz="1000" b="1" noProof="1">
                  <a:solidFill>
                    <a:srgbClr val="818078"/>
                  </a:solidFill>
                  <a:latin typeface="+mn-lt"/>
                  <a:cs typeface="Arial" pitchFamily="34" charset="0"/>
                </a:rPr>
                <a:t> Beskær </a:t>
              </a:r>
              <a:r>
                <a:rPr lang="da-DK" altLang="da-DK" sz="1000" noProof="1">
                  <a:solidFill>
                    <a:srgbClr val="818078"/>
                  </a:solidFill>
                  <a:latin typeface="+mn-lt"/>
                  <a:cs typeface="Arial" pitchFamily="34" charset="0"/>
                </a:rPr>
                <a:t>for at ændre billedets fokus/størrelse</a:t>
              </a:r>
              <a:br>
                <a:rPr lang="da-DK" altLang="da-DK" sz="1000" noProof="1">
                  <a:solidFill>
                    <a:srgbClr val="818078"/>
                  </a:solidFill>
                  <a:latin typeface="+mn-lt"/>
                  <a:cs typeface="Arial" pitchFamily="34" charset="0"/>
                </a:rPr>
              </a:br>
              <a:endParaRPr lang="da-DK" altLang="da-DK" sz="1000"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endParaRPr lang="da-DK" altLang="da-DK" sz="1000" b="1" noProof="1">
                <a:solidFill>
                  <a:srgbClr val="818078"/>
                </a:solidFill>
                <a:latin typeface="+mn-lt"/>
                <a:cs typeface="Arial" pitchFamily="34" charset="0"/>
              </a:endParaRPr>
            </a:p>
            <a:p>
              <a:pPr algn="r" eaLnBrk="1" hangingPunct="1">
                <a:spcBef>
                  <a:spcPct val="0"/>
                </a:spcBef>
                <a:spcAft>
                  <a:spcPts val="240"/>
                </a:spcAft>
                <a:buFontTx/>
                <a:buNone/>
                <a:defRPr/>
              </a:pPr>
              <a:r>
                <a:rPr lang="da-DK" altLang="da-DK" sz="1000" b="1" noProof="1">
                  <a:solidFill>
                    <a:srgbClr val="818078"/>
                  </a:solidFill>
                  <a:latin typeface="+mn-lt"/>
                  <a:cs typeface="Arial" pitchFamily="34" charset="0"/>
                </a:rPr>
                <a:t>3. </a:t>
              </a:r>
              <a:r>
                <a:rPr lang="da-DK" altLang="da-DK" sz="1000" noProof="1">
                  <a:solidFill>
                    <a:srgbClr val="818078"/>
                  </a:solidFill>
                  <a:latin typeface="+mn-lt"/>
                  <a:cs typeface="Arial" pitchFamily="34" charset="0"/>
                </a:rPr>
                <a:t>Ønsker du at skalere billedet, så hold </a:t>
              </a:r>
              <a:r>
                <a:rPr lang="da-DK" altLang="da-DK" sz="1000" b="1" noProof="1">
                  <a:solidFill>
                    <a:srgbClr val="818078"/>
                  </a:solidFill>
                  <a:latin typeface="+mn-lt"/>
                  <a:cs typeface="Arial" pitchFamily="34" charset="0"/>
                </a:rPr>
                <a:t>SHIFT</a:t>
              </a:r>
              <a:r>
                <a:rPr lang="da-DK" altLang="da-DK" sz="1000" noProof="1">
                  <a:solidFill>
                    <a:srgbClr val="818078"/>
                  </a:solidFill>
                  <a:latin typeface="+mn-lt"/>
                  <a:cs typeface="Arial" pitchFamily="34" charset="0"/>
                </a:rPr>
                <a:t>-knappen nede, mens der trækkes i billedets hjørner</a:t>
              </a:r>
            </a:p>
          </p:txBody>
        </p:sp>
        <p:grpSp>
          <p:nvGrpSpPr>
            <p:cNvPr id="13" name="Gruppe 1"/>
            <p:cNvGrpSpPr>
              <a:grpSpLocks/>
            </p:cNvGrpSpPr>
            <p:nvPr/>
          </p:nvGrpSpPr>
          <p:grpSpPr bwMode="auto">
            <a:xfrm>
              <a:off x="8269288" y="5708064"/>
              <a:ext cx="331790" cy="343098"/>
              <a:chOff x="8269446" y="5708447"/>
              <a:chExt cx="331634" cy="34375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976" y="5708646"/>
                <a:ext cx="318104"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25"/>
              <p:cNvSpPr/>
              <p:nvPr/>
            </p:nvSpPr>
            <p:spPr>
              <a:xfrm>
                <a:off x="8269446" y="5708447"/>
                <a:ext cx="209451" cy="171758"/>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dirty="0"/>
              </a:p>
            </p:txBody>
          </p:sp>
        </p:gr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559"/>
            <a:stretch>
              <a:fillRect/>
            </a:stretch>
          </p:blipFill>
          <p:spPr bwMode="auto">
            <a:xfrm>
              <a:off x="8243888" y="4552950"/>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Pladsholder til dato 2"/>
          <p:cNvSpPr>
            <a:spLocks noGrp="1"/>
          </p:cNvSpPr>
          <p:nvPr>
            <p:ph type="dt" sz="half" idx="17"/>
          </p:nvPr>
        </p:nvSpPr>
        <p:spPr/>
        <p:txBody>
          <a:bodyPr/>
          <a:lstStyle/>
          <a:p>
            <a:r>
              <a:rPr lang="da-DK"/>
              <a:t>Fx. dato, initialer eller sidetal</a:t>
            </a:r>
            <a:endParaRPr lang="da-DK" dirty="0"/>
          </a:p>
        </p:txBody>
      </p:sp>
      <p:sp>
        <p:nvSpPr>
          <p:cNvPr id="4" name="Pladsholder til sidefod 3"/>
          <p:cNvSpPr>
            <a:spLocks noGrp="1"/>
          </p:cNvSpPr>
          <p:nvPr>
            <p:ph type="ftr" sz="quarter" idx="18"/>
          </p:nvPr>
        </p:nvSpPr>
        <p:spPr/>
        <p:txBody>
          <a:bodyPr/>
          <a:lstStyle/>
          <a:p>
            <a:endParaRPr lang="da-DK" dirty="0"/>
          </a:p>
        </p:txBody>
      </p:sp>
      <p:sp>
        <p:nvSpPr>
          <p:cNvPr id="5" name="Pladsholder til slidenummer 4"/>
          <p:cNvSpPr>
            <a:spLocks noGrp="1"/>
          </p:cNvSpPr>
          <p:nvPr>
            <p:ph type="sldNum" sz="quarter" idx="19"/>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62904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llede">
    <p:spTree>
      <p:nvGrpSpPr>
        <p:cNvPr id="1" name=""/>
        <p:cNvGrpSpPr/>
        <p:nvPr/>
      </p:nvGrpSpPr>
      <p:grpSpPr>
        <a:xfrm>
          <a:off x="0" y="0"/>
          <a:ext cx="0" cy="0"/>
          <a:chOff x="0" y="0"/>
          <a:chExt cx="0" cy="0"/>
        </a:xfrm>
      </p:grpSpPr>
      <p:sp>
        <p:nvSpPr>
          <p:cNvPr id="8" name="Picture Placeholder 1"/>
          <p:cNvSpPr>
            <a:spLocks noGrp="1"/>
          </p:cNvSpPr>
          <p:nvPr>
            <p:ph type="pic" sz="quarter" idx="16" hasCustomPrompt="1"/>
          </p:nvPr>
        </p:nvSpPr>
        <p:spPr>
          <a:xfrm>
            <a:off x="269874" y="1063625"/>
            <a:ext cx="8594971" cy="5529264"/>
          </a:xfrm>
        </p:spPr>
        <p:txBody>
          <a:bodyPr tIns="468000" anchor="ctr" anchorCtr="0"/>
          <a:lstStyle>
            <a:lvl1pPr marL="0" indent="0" algn="ctr">
              <a:buFontTx/>
              <a:buNone/>
              <a:defRPr sz="1400" baseline="0">
                <a:solidFill>
                  <a:schemeClr val="tx1">
                    <a:lumMod val="40000"/>
                    <a:lumOff val="60000"/>
                  </a:schemeClr>
                </a:solidFill>
              </a:defRPr>
            </a:lvl1pPr>
          </a:lstStyle>
          <a:p>
            <a:r>
              <a:rPr lang="da-DK" noProof="0" dirty="0"/>
              <a:t>Klik på ikonet og indsæt billede</a:t>
            </a:r>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0"/>
            <a:ext cx="1430528" cy="1072896"/>
          </a:xfrm>
          <a:prstGeom prst="rect">
            <a:avLst/>
          </a:prstGeom>
        </p:spPr>
      </p:pic>
      <p:sp>
        <p:nvSpPr>
          <p:cNvPr id="3" name="Pladsholder til dato 2"/>
          <p:cNvSpPr>
            <a:spLocks noGrp="1"/>
          </p:cNvSpPr>
          <p:nvPr>
            <p:ph type="dt" sz="half" idx="17"/>
          </p:nvPr>
        </p:nvSpPr>
        <p:spPr/>
        <p:txBody>
          <a:bodyPr/>
          <a:lstStyle/>
          <a:p>
            <a:r>
              <a:rPr lang="da-DK"/>
              <a:t>Fx. dato, initialer eller sidetal</a:t>
            </a:r>
            <a:endParaRPr lang="da-DK" dirty="0"/>
          </a:p>
        </p:txBody>
      </p:sp>
      <p:sp>
        <p:nvSpPr>
          <p:cNvPr id="4" name="Pladsholder til sidefod 3"/>
          <p:cNvSpPr>
            <a:spLocks noGrp="1"/>
          </p:cNvSpPr>
          <p:nvPr>
            <p:ph type="ftr" sz="quarter" idx="18"/>
          </p:nvPr>
        </p:nvSpPr>
        <p:spPr/>
        <p:txBody>
          <a:bodyPr/>
          <a:lstStyle>
            <a:lvl1pPr algn="l">
              <a:defRPr/>
            </a:lvl1pPr>
          </a:lstStyle>
          <a:p>
            <a:endParaRPr lang="da-DK" dirty="0"/>
          </a:p>
        </p:txBody>
      </p:sp>
      <p:sp>
        <p:nvSpPr>
          <p:cNvPr id="5" name="Pladsholder til slidenummer 4"/>
          <p:cNvSpPr>
            <a:spLocks noGrp="1"/>
          </p:cNvSpPr>
          <p:nvPr>
            <p:ph type="sldNum" sz="quarter" idx="19"/>
          </p:nvPr>
        </p:nvSpPr>
        <p:spPr/>
        <p:txBody>
          <a:bodyPr/>
          <a:lstStyle/>
          <a:p>
            <a:fld id="{10C32461-176A-4503-8D5F-A8B54FD07CC1}" type="slidenum">
              <a:rPr lang="da-DK" smtClean="0"/>
              <a:pPr/>
              <a:t>‹nr.›</a:t>
            </a:fld>
            <a:endParaRPr lang="da-DK" dirty="0"/>
          </a:p>
        </p:txBody>
      </p:sp>
    </p:spTree>
    <p:extLst>
      <p:ext uri="{BB962C8B-B14F-4D97-AF65-F5344CB8AC3E}">
        <p14:creationId xmlns:p14="http://schemas.microsoft.com/office/powerpoint/2010/main" val="356130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425575" y="980727"/>
            <a:ext cx="6278773" cy="864000"/>
          </a:xfrm>
          <a:prstGeom prst="rect">
            <a:avLst/>
          </a:prstGeom>
        </p:spPr>
        <p:txBody>
          <a:bodyPr vert="horz" lIns="0" tIns="0" rIns="0" bIns="0" rtlCol="0" anchor="t" anchorCtr="0">
            <a:noAutofit/>
          </a:bodyPr>
          <a:lstStyle/>
          <a:p>
            <a:r>
              <a:rPr lang="da-DK" dirty="0"/>
              <a:t>Klik og indsæt titel</a:t>
            </a:r>
          </a:p>
        </p:txBody>
      </p:sp>
      <p:sp>
        <p:nvSpPr>
          <p:cNvPr id="3" name="Pladsholder til tekst 2"/>
          <p:cNvSpPr>
            <a:spLocks noGrp="1"/>
          </p:cNvSpPr>
          <p:nvPr>
            <p:ph type="body" idx="1"/>
          </p:nvPr>
        </p:nvSpPr>
        <p:spPr>
          <a:xfrm>
            <a:off x="1425575" y="2087552"/>
            <a:ext cx="6278773" cy="4505336"/>
          </a:xfrm>
          <a:prstGeom prst="rect">
            <a:avLst/>
          </a:prstGeom>
        </p:spPr>
        <p:txBody>
          <a:bodyPr vert="horz" lIns="0" tIns="0" rIns="0" bIns="0" rtlCol="0">
            <a:noAutofit/>
          </a:bodyPr>
          <a:lstStyle/>
          <a:p>
            <a:pPr lvl="0"/>
            <a:r>
              <a:rPr lang="da-DK"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14" name="Pladsholder til dato 3"/>
          <p:cNvSpPr>
            <a:spLocks noGrp="1"/>
          </p:cNvSpPr>
          <p:nvPr>
            <p:ph type="dt" sz="half" idx="2"/>
          </p:nvPr>
        </p:nvSpPr>
        <p:spPr>
          <a:xfrm>
            <a:off x="6804248" y="266968"/>
            <a:ext cx="2160240" cy="392400"/>
          </a:xfrm>
          <a:prstGeom prst="rect">
            <a:avLst/>
          </a:prstGeom>
        </p:spPr>
        <p:txBody>
          <a:bodyPr vert="horz" lIns="0" tIns="0" rIns="0" bIns="0" rtlCol="0" anchor="ctr">
            <a:noAutofit/>
          </a:bodyPr>
          <a:lstStyle>
            <a:lvl1pPr algn="r">
              <a:defRPr lang="da-DK" sz="1200" kern="1200" smtClean="0">
                <a:solidFill>
                  <a:schemeClr val="tx1"/>
                </a:solidFill>
                <a:latin typeface="+mn-lt"/>
                <a:ea typeface="+mn-ea"/>
                <a:cs typeface="+mn-cs"/>
              </a:defRPr>
            </a:lvl1pPr>
          </a:lstStyle>
          <a:p>
            <a:r>
              <a:rPr lang="da-DK"/>
              <a:t>Fx. dato, initialer eller sidetal</a:t>
            </a:r>
            <a:endParaRPr lang="da-DK" dirty="0"/>
          </a:p>
        </p:txBody>
      </p:sp>
      <p:sp>
        <p:nvSpPr>
          <p:cNvPr id="15" name="Pladsholder til sidefod 4"/>
          <p:cNvSpPr>
            <a:spLocks noGrp="1"/>
          </p:cNvSpPr>
          <p:nvPr>
            <p:ph type="ftr" sz="quarter" idx="3"/>
          </p:nvPr>
        </p:nvSpPr>
        <p:spPr>
          <a:xfrm>
            <a:off x="273659" y="6614533"/>
            <a:ext cx="3126344" cy="260648"/>
          </a:xfrm>
          <a:prstGeom prst="rect">
            <a:avLst/>
          </a:prstGeom>
        </p:spPr>
        <p:txBody>
          <a:bodyPr vert="horz" lIns="0" tIns="0" rIns="0" bIns="0" rtlCol="0" anchor="ctr">
            <a:noAutofit/>
          </a:bodyPr>
          <a:lstStyle>
            <a:lvl1pPr algn="l">
              <a:defRPr sz="1200">
                <a:solidFill>
                  <a:schemeClr val="tx1"/>
                </a:solidFill>
              </a:defRPr>
            </a:lvl1pPr>
          </a:lstStyle>
          <a:p>
            <a:endParaRPr lang="da-DK" dirty="0"/>
          </a:p>
        </p:txBody>
      </p:sp>
      <p:sp>
        <p:nvSpPr>
          <p:cNvPr id="16" name="Pladsholder til slidenummer 5"/>
          <p:cNvSpPr>
            <a:spLocks noGrp="1"/>
          </p:cNvSpPr>
          <p:nvPr>
            <p:ph type="sldNum" sz="quarter" idx="4"/>
          </p:nvPr>
        </p:nvSpPr>
        <p:spPr>
          <a:xfrm>
            <a:off x="8352420" y="6655487"/>
            <a:ext cx="547080" cy="202513"/>
          </a:xfrm>
          <a:prstGeom prst="rect">
            <a:avLst/>
          </a:prstGeom>
        </p:spPr>
        <p:txBody>
          <a:bodyPr vert="horz" lIns="0" tIns="0" rIns="0" bIns="0" rtlCol="0" anchor="ctr"/>
          <a:lstStyle>
            <a:lvl1pPr marL="0" algn="r" defTabSz="914400" rtl="0" eaLnBrk="1" latinLnBrk="0" hangingPunct="1">
              <a:defRPr lang="da-DK" sz="1200" kern="1200" smtClean="0">
                <a:solidFill>
                  <a:schemeClr val="tx1"/>
                </a:solidFill>
                <a:latin typeface="+mn-lt"/>
                <a:ea typeface="+mn-ea"/>
                <a:cs typeface="+mn-cs"/>
              </a:defRPr>
            </a:lvl1pPr>
          </a:lstStyle>
          <a:p>
            <a:fld id="{10C32461-176A-4503-8D5F-A8B54FD07CC1}" type="slidenum">
              <a:rPr lang="da-DK" smtClean="0"/>
              <a:pPr/>
              <a:t>‹nr.›</a:t>
            </a:fld>
            <a:endParaRPr lang="da-DK" dirty="0"/>
          </a:p>
        </p:txBody>
      </p:sp>
      <p:pic>
        <p:nvPicPr>
          <p:cNvPr id="10" name="Picture 9" descr="Letbane-Metro_Logo_RGB_Black.ep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7524" y="260648"/>
            <a:ext cx="1188132" cy="467999"/>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9" r:id="rId4"/>
    <p:sldLayoutId id="2147483660" r:id="rId5"/>
    <p:sldLayoutId id="2147483661" r:id="rId6"/>
    <p:sldLayoutId id="2147483662" r:id="rId7"/>
    <p:sldLayoutId id="2147483663" r:id="rId8"/>
    <p:sldLayoutId id="2147483664" r:id="rId9"/>
    <p:sldLayoutId id="2147483665" r:id="rId10"/>
    <p:sldLayoutId id="2147483667" r:id="rId11"/>
    <p:sldLayoutId id="2147483654" r:id="rId12"/>
    <p:sldLayoutId id="2147483655" r:id="rId13"/>
    <p:sldLayoutId id="2147483668" r:id="rId14"/>
    <p:sldLayoutId id="2147483669" r:id="rId15"/>
  </p:sldLayoutIdLst>
  <p:hf hdr="0"/>
  <p:txStyles>
    <p:titleStyle>
      <a:lvl1pPr algn="l" defTabSz="914400" rtl="0" eaLnBrk="1" latinLnBrk="0" hangingPunct="1">
        <a:spcBef>
          <a:spcPct val="0"/>
        </a:spcBef>
        <a:buNone/>
        <a:defRPr sz="2800" b="1" kern="1200" cap="none" baseline="0">
          <a:solidFill>
            <a:schemeClr val="tx1"/>
          </a:solidFill>
          <a:latin typeface="+mj-lt"/>
          <a:ea typeface="+mj-ea"/>
          <a:cs typeface="+mj-cs"/>
        </a:defRPr>
      </a:lvl1pPr>
    </p:titleStyle>
    <p:bodyStyle>
      <a:lvl1pPr marL="0" indent="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1pPr>
      <a:lvl2pPr marL="18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spcBef>
          <a:spcPts val="0"/>
        </a:spcBef>
        <a:buFont typeface="Arial" panose="020B0604020202020204" pitchFamily="34" charset="0"/>
        <a:buChar char="•"/>
        <a:defRPr sz="1800" kern="1200" baseline="0">
          <a:solidFill>
            <a:schemeClr val="tx1"/>
          </a:solidFill>
          <a:latin typeface="+mn-lt"/>
          <a:ea typeface="+mn-ea"/>
          <a:cs typeface="+mn-cs"/>
        </a:defRPr>
      </a:lvl8pPr>
      <a:lvl9pPr marL="144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170" userDrawn="1">
          <p15:clr>
            <a:srgbClr val="F26B43"/>
          </p15:clr>
        </p15:guide>
        <p15:guide id="4" pos="898" userDrawn="1">
          <p15:clr>
            <a:srgbClr val="F26B43"/>
          </p15:clr>
        </p15:guide>
        <p15:guide id="5" orient="horz" pos="670" userDrawn="1">
          <p15:clr>
            <a:srgbClr val="F26B43"/>
          </p15:clr>
        </p15:guide>
        <p15:guide id="6" orient="horz" pos="167" userDrawn="1">
          <p15:clr>
            <a:srgbClr val="F26B43"/>
          </p15:clr>
        </p15:guide>
        <p15:guide id="7" pos="4857" userDrawn="1">
          <p15:clr>
            <a:srgbClr val="F26B43"/>
          </p15:clr>
        </p15:guide>
        <p15:guide id="8" pos="5584" userDrawn="1">
          <p15:clr>
            <a:srgbClr val="F26B43"/>
          </p15:clr>
        </p15:guide>
        <p15:guide id="9" orient="horz" pos="4153" userDrawn="1">
          <p15:clr>
            <a:srgbClr val="F26B43"/>
          </p15:clr>
        </p15:guide>
        <p15:guide id="10" orient="horz" pos="615" userDrawn="1">
          <p15:clr>
            <a:srgbClr val="F26B43"/>
          </p15:clr>
        </p15:guide>
        <p15:guide id="11" orient="horz" pos="1313" userDrawn="1">
          <p15:clr>
            <a:srgbClr val="F26B43"/>
          </p15:clr>
        </p15:guide>
        <p15:guide id="12" pos="2795" userDrawn="1">
          <p15:clr>
            <a:srgbClr val="F26B43"/>
          </p15:clr>
        </p15:guide>
        <p15:guide id="13" pos="2965" userDrawn="1">
          <p15:clr>
            <a:srgbClr val="F26B43"/>
          </p15:clr>
        </p15:guide>
        <p15:guide id="14" pos="27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jpg"/><Relationship Id="rId15" Type="http://schemas.openxmlformats.org/officeDocument/2006/relationships/image" Target="../media/image28.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hyperlink" Target="http://www.google.dk/url?sa=i&amp;rct=j&amp;q=&amp;esrc=s&amp;source=images&amp;cd=&amp;ved=0ahUKEwjt6ue7_a3TAhXQEVAKHSSPAecQjRwIBw&amp;url=http://daas.dk/uber-rabatkode/&amp;psig=AFQjCNG1A2hi7UhiqkDGzN-aHsD2goiXnw&amp;ust=14926040257493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5575" y="1412776"/>
            <a:ext cx="6284913" cy="756000"/>
          </a:xfrm>
        </p:spPr>
        <p:txBody>
          <a:bodyPr/>
          <a:lstStyle/>
          <a:p>
            <a:r>
              <a:rPr lang="da-DK" dirty="0"/>
              <a:t>MEGATENDENSER OG FREMTIDENS TRANSPORT</a:t>
            </a:r>
          </a:p>
        </p:txBody>
      </p:sp>
      <p:sp>
        <p:nvSpPr>
          <p:cNvPr id="4" name="Undertitel 3"/>
          <p:cNvSpPr>
            <a:spLocks noGrp="1"/>
          </p:cNvSpPr>
          <p:nvPr>
            <p:ph type="subTitle" idx="1"/>
          </p:nvPr>
        </p:nvSpPr>
        <p:spPr>
          <a:xfrm>
            <a:off x="827584" y="4509120"/>
            <a:ext cx="7467441" cy="396044"/>
          </a:xfrm>
        </p:spPr>
        <p:txBody>
          <a:bodyPr/>
          <a:lstStyle/>
          <a:p>
            <a:r>
              <a:rPr lang="da-DK" dirty="0" smtClean="0"/>
              <a:t>Jesper Overgaard, Metroselskabet og Hovedstadens Letbane</a:t>
            </a:r>
            <a:endParaRPr lang="da-DK" dirty="0"/>
          </a:p>
        </p:txBody>
      </p:sp>
      <p:sp>
        <p:nvSpPr>
          <p:cNvPr id="6" name="Pladsholder til dato 5"/>
          <p:cNvSpPr>
            <a:spLocks noGrp="1"/>
          </p:cNvSpPr>
          <p:nvPr>
            <p:ph type="dt" sz="half" idx="16"/>
          </p:nvPr>
        </p:nvSpPr>
        <p:spPr/>
        <p:txBody>
          <a:bodyPr/>
          <a:lstStyle/>
          <a:p>
            <a:r>
              <a:rPr lang="da-DK"/>
              <a:t>Fx. dato, initialer eller sidetal</a:t>
            </a:r>
            <a:endParaRPr lang="da-DK" dirty="0"/>
          </a:p>
        </p:txBody>
      </p:sp>
      <p:sp>
        <p:nvSpPr>
          <p:cNvPr id="7" name="Pladsholder til sidefod 6"/>
          <p:cNvSpPr>
            <a:spLocks noGrp="1"/>
          </p:cNvSpPr>
          <p:nvPr>
            <p:ph type="ftr" sz="quarter" idx="17"/>
          </p:nvPr>
        </p:nvSpPr>
        <p:spPr/>
        <p:txBody>
          <a:bodyPr/>
          <a:lstStyle/>
          <a:p>
            <a:pPr algn="ctr"/>
            <a:endParaRPr lang="da-DK" dirty="0"/>
          </a:p>
        </p:txBody>
      </p:sp>
      <p:sp>
        <p:nvSpPr>
          <p:cNvPr id="8" name="Pladsholder til diasnummer 7"/>
          <p:cNvSpPr>
            <a:spLocks noGrp="1"/>
          </p:cNvSpPr>
          <p:nvPr>
            <p:ph type="sldNum" sz="quarter" idx="18"/>
          </p:nvPr>
        </p:nvSpPr>
        <p:spPr/>
        <p:txBody>
          <a:bodyPr/>
          <a:lstStyle/>
          <a:p>
            <a:fld id="{10C32461-176A-4503-8D5F-A8B54FD07CC1}" type="slidenum">
              <a:rPr lang="da-DK" smtClean="0"/>
              <a:pPr/>
              <a:t>1</a:t>
            </a:fld>
            <a:endParaRPr lang="da-DK" dirty="0"/>
          </a:p>
        </p:txBody>
      </p:sp>
    </p:spTree>
    <p:extLst>
      <p:ext uri="{BB962C8B-B14F-4D97-AF65-F5344CB8AC3E}">
        <p14:creationId xmlns:p14="http://schemas.microsoft.com/office/powerpoint/2010/main" val="809365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35"/>
          <p:cNvSpPr txBox="1">
            <a:spLocks/>
          </p:cNvSpPr>
          <p:nvPr/>
        </p:nvSpPr>
        <p:spPr>
          <a:xfrm>
            <a:off x="2901739" y="1340864"/>
            <a:ext cx="5090641" cy="864000"/>
          </a:xfrm>
          <a:prstGeom prst="rect">
            <a:avLst/>
          </a:prstGeom>
          <a:blipFill>
            <a:blip r:embed="rId3"/>
            <a:stretch>
              <a:fillRect/>
            </a:stretch>
          </a:blipFill>
        </p:spPr>
        <p:txBody>
          <a:bodyPr vert="horz" lIns="252000" tIns="201600" rIns="252000" bIns="252000" rtlCol="0" anchor="t" anchorCtr="0">
            <a:noAutofit/>
          </a:bodyPr>
          <a:lstStyle>
            <a:lvl1pPr algn="l" defTabSz="914400" rtl="0" eaLnBrk="1" latinLnBrk="0" hangingPunct="1">
              <a:spcBef>
                <a:spcPct val="0"/>
              </a:spcBef>
              <a:buNone/>
              <a:defRPr sz="2000" b="1" kern="1200" cap="none" baseline="0">
                <a:solidFill>
                  <a:schemeClr val="tx1"/>
                </a:solidFill>
                <a:latin typeface="+mj-lt"/>
                <a:ea typeface="+mj-ea"/>
                <a:cs typeface="+mj-cs"/>
              </a:defRPr>
            </a:lvl1pPr>
          </a:lstStyle>
          <a:p>
            <a:r>
              <a:rPr lang="da-DK" sz="3200" dirty="0" smtClean="0">
                <a:solidFill>
                  <a:srgbClr val="1276AB"/>
                </a:solidFill>
              </a:rPr>
              <a:t>FØRERLØSE BILER</a:t>
            </a:r>
            <a:endParaRPr lang="da-DK" sz="3200" dirty="0">
              <a:solidFill>
                <a:srgbClr val="1276AB"/>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088" y="1988840"/>
            <a:ext cx="112997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Lige forbindelse 12"/>
          <p:cNvCxnSpPr/>
          <p:nvPr/>
        </p:nvCxnSpPr>
        <p:spPr>
          <a:xfrm>
            <a:off x="1455364" y="3645024"/>
            <a:ext cx="6228184" cy="0"/>
          </a:xfrm>
          <a:prstGeom prst="line">
            <a:avLst/>
          </a:prstGeom>
          <a:ln w="44450">
            <a:solidFill>
              <a:srgbClr val="1276AB"/>
            </a:solidFill>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p:nvPr/>
        </p:nvCxnSpPr>
        <p:spPr>
          <a:xfrm>
            <a:off x="4534980" y="2672916"/>
            <a:ext cx="0" cy="1442342"/>
          </a:xfrm>
          <a:prstGeom prst="straightConnector1">
            <a:avLst/>
          </a:prstGeom>
          <a:ln w="44450">
            <a:solidFill>
              <a:srgbClr val="1276AB"/>
            </a:solidFill>
            <a:tailEnd type="arrow"/>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a:off x="1455364" y="3624840"/>
            <a:ext cx="0" cy="488236"/>
          </a:xfrm>
          <a:prstGeom prst="straightConnector1">
            <a:avLst/>
          </a:prstGeom>
          <a:ln w="44450">
            <a:solidFill>
              <a:srgbClr val="1276AB"/>
            </a:solidFill>
            <a:tailEnd type="arrow"/>
          </a:ln>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71500" y="4519212"/>
            <a:ext cx="2735796" cy="2042136"/>
          </a:xfrm>
          <a:prstGeom prst="rect">
            <a:avLst/>
          </a:prstGeom>
          <a:noFill/>
          <a:ln w="19050">
            <a:solidFill>
              <a:srgbClr val="12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Multimodal adfærd</a:t>
            </a:r>
          </a:p>
          <a:p>
            <a:pPr algn="ctr"/>
            <a:endParaRPr lang="da-DK" dirty="0">
              <a:solidFill>
                <a:schemeClr val="tx1"/>
              </a:solidFill>
            </a:endParaRPr>
          </a:p>
          <a:p>
            <a:pPr algn="ctr"/>
            <a:r>
              <a:rPr lang="da-DK" dirty="0" smtClean="0">
                <a:solidFill>
                  <a:schemeClr val="tx1"/>
                </a:solidFill>
              </a:rPr>
              <a:t>Bilrådighed</a:t>
            </a:r>
          </a:p>
        </p:txBody>
      </p:sp>
      <p:sp>
        <p:nvSpPr>
          <p:cNvPr id="17" name="Tekstboks 16"/>
          <p:cNvSpPr txBox="1"/>
          <p:nvPr/>
        </p:nvSpPr>
        <p:spPr>
          <a:xfrm>
            <a:off x="359024" y="4163959"/>
            <a:ext cx="2159732" cy="276999"/>
          </a:xfrm>
          <a:prstGeom prst="rect">
            <a:avLst/>
          </a:prstGeom>
          <a:noFill/>
        </p:spPr>
        <p:txBody>
          <a:bodyPr wrap="square" lIns="0" tIns="0" rIns="0" bIns="0" rtlCol="0">
            <a:spAutoFit/>
          </a:bodyPr>
          <a:lstStyle/>
          <a:p>
            <a:pPr algn="ctr"/>
            <a:r>
              <a:rPr lang="da-DK" i="1" dirty="0" smtClean="0"/>
              <a:t>Adfærdsindikatorer</a:t>
            </a:r>
          </a:p>
        </p:txBody>
      </p:sp>
      <p:sp>
        <p:nvSpPr>
          <p:cNvPr id="18" name="Rektangel 17"/>
          <p:cNvSpPr/>
          <p:nvPr/>
        </p:nvSpPr>
        <p:spPr>
          <a:xfrm>
            <a:off x="3203848" y="4519212"/>
            <a:ext cx="2735796" cy="2042136"/>
          </a:xfrm>
          <a:prstGeom prst="rect">
            <a:avLst/>
          </a:prstGeom>
          <a:noFill/>
          <a:ln w="19050">
            <a:solidFill>
              <a:srgbClr val="12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Pris på automatiserede biler</a:t>
            </a:r>
          </a:p>
        </p:txBody>
      </p:sp>
      <p:sp>
        <p:nvSpPr>
          <p:cNvPr id="19" name="Tekstboks 18"/>
          <p:cNvSpPr txBox="1"/>
          <p:nvPr/>
        </p:nvSpPr>
        <p:spPr>
          <a:xfrm>
            <a:off x="3419364" y="4163959"/>
            <a:ext cx="2267744" cy="276999"/>
          </a:xfrm>
          <a:prstGeom prst="rect">
            <a:avLst/>
          </a:prstGeom>
          <a:noFill/>
        </p:spPr>
        <p:txBody>
          <a:bodyPr wrap="square" lIns="0" tIns="0" rIns="0" bIns="0" rtlCol="0">
            <a:spAutoFit/>
          </a:bodyPr>
          <a:lstStyle/>
          <a:p>
            <a:pPr algn="ctr"/>
            <a:r>
              <a:rPr lang="da-DK" i="1" dirty="0" smtClean="0"/>
              <a:t>Økonomiske indikatorer</a:t>
            </a:r>
          </a:p>
        </p:txBody>
      </p:sp>
      <p:cxnSp>
        <p:nvCxnSpPr>
          <p:cNvPr id="20" name="Lige pilforbindelse 19"/>
          <p:cNvCxnSpPr/>
          <p:nvPr/>
        </p:nvCxnSpPr>
        <p:spPr>
          <a:xfrm>
            <a:off x="7683548" y="3624840"/>
            <a:ext cx="0" cy="508420"/>
          </a:xfrm>
          <a:prstGeom prst="straightConnector1">
            <a:avLst/>
          </a:prstGeom>
          <a:ln w="44450">
            <a:solidFill>
              <a:srgbClr val="1276AB"/>
            </a:solidFill>
            <a:tailEnd type="arrow"/>
          </a:ln>
        </p:spPr>
        <p:style>
          <a:lnRef idx="1">
            <a:schemeClr val="accent1"/>
          </a:lnRef>
          <a:fillRef idx="0">
            <a:schemeClr val="accent1"/>
          </a:fillRef>
          <a:effectRef idx="0">
            <a:schemeClr val="accent1"/>
          </a:effectRef>
          <a:fontRef idx="minor">
            <a:schemeClr val="tx1"/>
          </a:fontRef>
        </p:style>
      </p:cxnSp>
      <p:sp>
        <p:nvSpPr>
          <p:cNvPr id="21" name="Rektangel 20"/>
          <p:cNvSpPr/>
          <p:nvPr/>
        </p:nvSpPr>
        <p:spPr>
          <a:xfrm>
            <a:off x="6299684" y="4519212"/>
            <a:ext cx="2735796" cy="2042136"/>
          </a:xfrm>
          <a:prstGeom prst="rect">
            <a:avLst/>
          </a:prstGeom>
          <a:noFill/>
          <a:ln w="19050">
            <a:solidFill>
              <a:srgbClr val="12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Lovgivning om test og kørsel</a:t>
            </a:r>
          </a:p>
        </p:txBody>
      </p:sp>
      <p:sp>
        <p:nvSpPr>
          <p:cNvPr id="22" name="Tekstboks 21"/>
          <p:cNvSpPr txBox="1"/>
          <p:nvPr/>
        </p:nvSpPr>
        <p:spPr>
          <a:xfrm>
            <a:off x="6587208" y="4163959"/>
            <a:ext cx="2159732" cy="276999"/>
          </a:xfrm>
          <a:prstGeom prst="rect">
            <a:avLst/>
          </a:prstGeom>
          <a:noFill/>
        </p:spPr>
        <p:txBody>
          <a:bodyPr wrap="square" lIns="0" tIns="0" rIns="0" bIns="0" rtlCol="0">
            <a:spAutoFit/>
          </a:bodyPr>
          <a:lstStyle/>
          <a:p>
            <a:pPr algn="ctr"/>
            <a:r>
              <a:rPr lang="da-DK" i="1" dirty="0" smtClean="0"/>
              <a:t>Politiske indikatorer</a:t>
            </a:r>
          </a:p>
        </p:txBody>
      </p:sp>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67" y="-750486"/>
            <a:ext cx="9344025" cy="150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212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5575" y="1232852"/>
            <a:ext cx="6278773" cy="864000"/>
          </a:xfrm>
        </p:spPr>
        <p:txBody>
          <a:bodyPr/>
          <a:lstStyle/>
          <a:p>
            <a:r>
              <a:rPr lang="da-DK" sz="4400" dirty="0" smtClean="0"/>
              <a:t>Konklusioner</a:t>
            </a:r>
            <a:endParaRPr lang="da-DK" sz="4400" dirty="0"/>
          </a:p>
        </p:txBody>
      </p:sp>
      <p:sp>
        <p:nvSpPr>
          <p:cNvPr id="3" name="Pladsholder til indhold 2"/>
          <p:cNvSpPr>
            <a:spLocks noGrp="1"/>
          </p:cNvSpPr>
          <p:nvPr>
            <p:ph idx="1"/>
          </p:nvPr>
        </p:nvSpPr>
        <p:spPr>
          <a:xfrm>
            <a:off x="1425575" y="2236032"/>
            <a:ext cx="7610921" cy="4505336"/>
          </a:xfrm>
        </p:spPr>
        <p:txBody>
          <a:bodyPr/>
          <a:lstStyle/>
          <a:p>
            <a:pPr marL="285750" indent="-285750">
              <a:spcAft>
                <a:spcPts val="1800"/>
              </a:spcAft>
              <a:buFont typeface="Arial" panose="020B0604020202020204" pitchFamily="34" charset="0"/>
              <a:buChar char="•"/>
            </a:pPr>
            <a:r>
              <a:rPr lang="da-DK" sz="3000" dirty="0" smtClean="0"/>
              <a:t>Forventning om </a:t>
            </a:r>
            <a:r>
              <a:rPr lang="da-DK" sz="3000" b="1" dirty="0" smtClean="0">
                <a:solidFill>
                  <a:srgbClr val="FFC000"/>
                </a:solidFill>
              </a:rPr>
              <a:t>mere bilkørsel</a:t>
            </a:r>
            <a:r>
              <a:rPr lang="da-DK" sz="3000" dirty="0"/>
              <a:t> </a:t>
            </a:r>
            <a:r>
              <a:rPr lang="da-DK" sz="3000" dirty="0" smtClean="0"/>
              <a:t>- ny brug af biler  (nye grupper, varekørsel, tomkørsel)</a:t>
            </a:r>
            <a:endParaRPr lang="da-DK" sz="3000" dirty="0"/>
          </a:p>
          <a:p>
            <a:pPr marL="285750" indent="-285750">
              <a:spcAft>
                <a:spcPts val="1800"/>
              </a:spcAft>
              <a:buFont typeface="Arial" panose="020B0604020202020204" pitchFamily="34" charset="0"/>
              <a:buChar char="•"/>
            </a:pPr>
            <a:r>
              <a:rPr lang="da-DK" sz="3000" dirty="0" smtClean="0"/>
              <a:t>Vejkapaciteten vil også være </a:t>
            </a:r>
            <a:r>
              <a:rPr lang="da-DK" sz="3000" b="1" dirty="0" smtClean="0">
                <a:solidFill>
                  <a:srgbClr val="FFC000"/>
                </a:solidFill>
              </a:rPr>
              <a:t>udfordret med førerløse biler</a:t>
            </a:r>
            <a:r>
              <a:rPr lang="da-DK" sz="3000" dirty="0" smtClean="0"/>
              <a:t> – særligt i storbyen</a:t>
            </a:r>
          </a:p>
          <a:p>
            <a:pPr marL="285750" indent="-285750">
              <a:spcAft>
                <a:spcPts val="1800"/>
              </a:spcAft>
              <a:buFont typeface="Arial" panose="020B0604020202020204" pitchFamily="34" charset="0"/>
              <a:buChar char="•"/>
            </a:pPr>
            <a:r>
              <a:rPr lang="da-DK" sz="3000" dirty="0" smtClean="0"/>
              <a:t>Fortsat </a:t>
            </a:r>
            <a:r>
              <a:rPr lang="da-DK" sz="3000" b="1" dirty="0" smtClean="0">
                <a:solidFill>
                  <a:srgbClr val="FFC000"/>
                </a:solidFill>
              </a:rPr>
              <a:t>udfordret pladsudnyttelse </a:t>
            </a:r>
            <a:r>
              <a:rPr lang="da-DK" sz="3000" dirty="0" smtClean="0"/>
              <a:t>i byens gaderum</a:t>
            </a:r>
          </a:p>
          <a:p>
            <a:pPr marL="285750" indent="-285750">
              <a:spcAft>
                <a:spcPts val="1800"/>
              </a:spcAft>
              <a:buFont typeface="Arial" panose="020B0604020202020204" pitchFamily="34" charset="0"/>
              <a:buChar char="•"/>
            </a:pPr>
            <a:r>
              <a:rPr lang="da-DK" sz="3000" dirty="0" smtClean="0"/>
              <a:t>Højklasset </a:t>
            </a:r>
            <a:r>
              <a:rPr lang="da-DK" sz="3000" b="1" dirty="0">
                <a:solidFill>
                  <a:srgbClr val="FFC000"/>
                </a:solidFill>
              </a:rPr>
              <a:t>kollektiv trafik er </a:t>
            </a:r>
            <a:r>
              <a:rPr lang="da-DK" sz="3000" b="1" dirty="0" smtClean="0">
                <a:solidFill>
                  <a:srgbClr val="FFC000"/>
                </a:solidFill>
              </a:rPr>
              <a:t>nødvendig </a:t>
            </a:r>
            <a:r>
              <a:rPr lang="da-DK" sz="3000" dirty="0" smtClean="0"/>
              <a:t>i byen og i </a:t>
            </a:r>
            <a:r>
              <a:rPr lang="da-DK" sz="3000" dirty="0"/>
              <a:t>de store </a:t>
            </a:r>
            <a:r>
              <a:rPr lang="da-DK" sz="3000" dirty="0" smtClean="0"/>
              <a:t>transportkorridorer</a:t>
            </a:r>
            <a:endParaRPr lang="da-DK" sz="2800" dirty="0"/>
          </a:p>
        </p:txBody>
      </p:sp>
    </p:spTree>
    <p:extLst>
      <p:ext uri="{BB962C8B-B14F-4D97-AF65-F5344CB8AC3E}">
        <p14:creationId xmlns:p14="http://schemas.microsoft.com/office/powerpoint/2010/main" val="207425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5575" y="1196848"/>
            <a:ext cx="7718425" cy="864000"/>
          </a:xfrm>
        </p:spPr>
        <p:txBody>
          <a:bodyPr/>
          <a:lstStyle/>
          <a:p>
            <a:r>
              <a:rPr lang="da-DK" sz="4400" dirty="0" smtClean="0"/>
              <a:t>Bedre beslutningsgrundlag</a:t>
            </a:r>
            <a:endParaRPr lang="da-DK" sz="4400" dirty="0"/>
          </a:p>
        </p:txBody>
      </p:sp>
      <p:sp>
        <p:nvSpPr>
          <p:cNvPr id="3" name="Pladsholder til indhold 2"/>
          <p:cNvSpPr>
            <a:spLocks noGrp="1"/>
          </p:cNvSpPr>
          <p:nvPr>
            <p:ph idx="1"/>
          </p:nvPr>
        </p:nvSpPr>
        <p:spPr>
          <a:xfrm>
            <a:off x="1425575" y="2380048"/>
            <a:ext cx="6278773" cy="4505336"/>
          </a:xfrm>
        </p:spPr>
        <p:txBody>
          <a:bodyPr/>
          <a:lstStyle/>
          <a:p>
            <a:pPr marL="457200" indent="-457200">
              <a:spcAft>
                <a:spcPts val="1800"/>
              </a:spcAft>
              <a:buFont typeface="Arial" panose="020B0604020202020204" pitchFamily="34" charset="0"/>
              <a:buChar char="•"/>
            </a:pPr>
            <a:r>
              <a:rPr lang="da-DK" sz="3000" dirty="0" smtClean="0"/>
              <a:t>Lang</a:t>
            </a:r>
            <a:r>
              <a:rPr lang="da-DK" sz="3000" b="1" dirty="0" smtClean="0">
                <a:solidFill>
                  <a:srgbClr val="FFC000"/>
                </a:solidFill>
              </a:rPr>
              <a:t> planlægningshorisont</a:t>
            </a:r>
            <a:r>
              <a:rPr lang="da-DK" sz="3000" dirty="0" smtClean="0">
                <a:solidFill>
                  <a:srgbClr val="FFC000"/>
                </a:solidFill>
              </a:rPr>
              <a:t> </a:t>
            </a:r>
            <a:r>
              <a:rPr lang="da-DK" sz="3000" dirty="0" smtClean="0"/>
              <a:t>for ny infrastruktur</a:t>
            </a:r>
            <a:endParaRPr lang="da-DK" sz="3000" dirty="0"/>
          </a:p>
          <a:p>
            <a:pPr marL="457200" indent="-457200">
              <a:spcAft>
                <a:spcPts val="1800"/>
              </a:spcAft>
              <a:buFont typeface="Arial" panose="020B0604020202020204" pitchFamily="34" charset="0"/>
              <a:buChar char="•"/>
            </a:pPr>
            <a:r>
              <a:rPr lang="da-DK" sz="3000" dirty="0" smtClean="0"/>
              <a:t>Mellem </a:t>
            </a:r>
            <a:r>
              <a:rPr lang="da-DK" sz="3000" b="1" dirty="0" smtClean="0">
                <a:solidFill>
                  <a:srgbClr val="FFC000"/>
                </a:solidFill>
              </a:rPr>
              <a:t>10-20 år </a:t>
            </a:r>
            <a:r>
              <a:rPr lang="da-DK" sz="3000" dirty="0" smtClean="0"/>
              <a:t>fra analyse til drift</a:t>
            </a:r>
          </a:p>
          <a:p>
            <a:pPr marL="457200" indent="-457200">
              <a:spcAft>
                <a:spcPts val="1800"/>
              </a:spcAft>
              <a:buFont typeface="Arial" panose="020B0604020202020204" pitchFamily="34" charset="0"/>
              <a:buChar char="•"/>
            </a:pPr>
            <a:r>
              <a:rPr lang="da-DK" sz="3000" dirty="0" smtClean="0"/>
              <a:t>Fremhæve og inddrage </a:t>
            </a:r>
            <a:r>
              <a:rPr lang="da-DK" sz="3000" b="1" dirty="0" smtClean="0">
                <a:solidFill>
                  <a:srgbClr val="FFC000"/>
                </a:solidFill>
              </a:rPr>
              <a:t>usikkerheder</a:t>
            </a:r>
            <a:r>
              <a:rPr lang="da-DK" sz="3000" dirty="0" smtClean="0">
                <a:solidFill>
                  <a:srgbClr val="FFC000"/>
                </a:solidFill>
              </a:rPr>
              <a:t> </a:t>
            </a:r>
            <a:r>
              <a:rPr lang="da-DK" sz="3000" dirty="0" smtClean="0"/>
              <a:t>i nye beslutningsgrundlag</a:t>
            </a:r>
          </a:p>
          <a:p>
            <a:pPr marL="457200" indent="-457200">
              <a:spcAft>
                <a:spcPts val="1800"/>
              </a:spcAft>
              <a:buFont typeface="Arial" panose="020B0604020202020204" pitchFamily="34" charset="0"/>
              <a:buChar char="•"/>
            </a:pPr>
            <a:r>
              <a:rPr lang="da-DK" sz="3000" dirty="0" smtClean="0"/>
              <a:t>Sikre holdbare </a:t>
            </a:r>
            <a:r>
              <a:rPr lang="da-DK" sz="3000" b="1" dirty="0" smtClean="0">
                <a:solidFill>
                  <a:srgbClr val="FFC000"/>
                </a:solidFill>
              </a:rPr>
              <a:t>investeringer</a:t>
            </a:r>
          </a:p>
        </p:txBody>
      </p:sp>
    </p:spTree>
    <p:extLst>
      <p:ext uri="{BB962C8B-B14F-4D97-AF65-F5344CB8AC3E}">
        <p14:creationId xmlns:p14="http://schemas.microsoft.com/office/powerpoint/2010/main" val="298382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81882" cy="6858000"/>
          </a:xfrm>
          <a:prstGeom prst="rect">
            <a:avLst/>
          </a:prstGeom>
        </p:spPr>
      </p:pic>
      <p:sp>
        <p:nvSpPr>
          <p:cNvPr id="3" name="Text Placeholder 2"/>
          <p:cNvSpPr>
            <a:spLocks noGrp="1"/>
          </p:cNvSpPr>
          <p:nvPr>
            <p:ph type="body" sz="quarter" idx="15"/>
          </p:nvPr>
        </p:nvSpPr>
        <p:spPr/>
        <p:txBody>
          <a:bodyPr/>
          <a:lstStyle/>
          <a:p>
            <a:endParaRPr lang="da-DK" dirty="0"/>
          </a:p>
        </p:txBody>
      </p:sp>
      <p:sp>
        <p:nvSpPr>
          <p:cNvPr id="4" name="Title 3"/>
          <p:cNvSpPr>
            <a:spLocks noGrp="1"/>
          </p:cNvSpPr>
          <p:nvPr>
            <p:ph type="ctrTitle"/>
          </p:nvPr>
        </p:nvSpPr>
        <p:spPr>
          <a:xfrm>
            <a:off x="1425039" y="1069870"/>
            <a:ext cx="7791477" cy="1819070"/>
          </a:xfrm>
        </p:spPr>
        <p:txBody>
          <a:bodyPr/>
          <a:lstStyle/>
          <a:p>
            <a:r>
              <a:rPr lang="da-DK" dirty="0" smtClean="0"/>
              <a:t>Tak for opmærksomheden</a:t>
            </a:r>
            <a:endParaRPr lang="da-DK" dirty="0"/>
          </a:p>
        </p:txBody>
      </p:sp>
    </p:spTree>
    <p:extLst>
      <p:ext uri="{BB962C8B-B14F-4D97-AF65-F5344CB8AC3E}">
        <p14:creationId xmlns:p14="http://schemas.microsoft.com/office/powerpoint/2010/main" val="398687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8" y="2353489"/>
            <a:ext cx="3057525" cy="1495425"/>
          </a:xfrm>
          <a:prstGeom prst="rect">
            <a:avLst/>
          </a:prstGeom>
        </p:spPr>
      </p:pic>
      <p:pic>
        <p:nvPicPr>
          <p:cNvPr id="12"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409" y="1788689"/>
            <a:ext cx="2800350" cy="1628775"/>
          </a:xfrm>
          <a:prstGeom prst="rect">
            <a:avLst/>
          </a:prstGeom>
        </p:spPr>
      </p:pic>
      <p:pic>
        <p:nvPicPr>
          <p:cNvPr id="13"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91" y="590432"/>
            <a:ext cx="3446165" cy="1938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12897">
            <a:off x="1193974" y="3995053"/>
            <a:ext cx="6049220" cy="2657846"/>
          </a:xfrm>
          <a:prstGeom prst="rect">
            <a:avLst/>
          </a:prstGeom>
        </p:spPr>
      </p:pic>
      <p:pic>
        <p:nvPicPr>
          <p:cNvPr id="20"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1238" y="3417464"/>
            <a:ext cx="2619375" cy="1743075"/>
          </a:xfrm>
          <a:prstGeom prst="rect">
            <a:avLst/>
          </a:prstGeom>
        </p:spPr>
      </p:pic>
      <p:pic>
        <p:nvPicPr>
          <p:cNvPr id="21"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69604">
            <a:off x="1288317" y="5231774"/>
            <a:ext cx="2554782" cy="14313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17744">
            <a:off x="7192386" y="5437791"/>
            <a:ext cx="1748504" cy="1019308"/>
          </a:xfrm>
          <a:prstGeom prst="rect">
            <a:avLst/>
          </a:prstGeom>
        </p:spPr>
      </p:pic>
      <p:pic>
        <p:nvPicPr>
          <p:cNvPr id="23"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6519" y="3642243"/>
            <a:ext cx="2628900" cy="1743075"/>
          </a:xfrm>
          <a:prstGeom prst="rect">
            <a:avLst/>
          </a:prstGeom>
        </p:spPr>
      </p:pic>
      <p:pic>
        <p:nvPicPr>
          <p:cNvPr id="24"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05190" y="282445"/>
            <a:ext cx="1200150" cy="1524000"/>
          </a:xfrm>
          <a:prstGeom prst="rect">
            <a:avLst/>
          </a:prstGeom>
        </p:spPr>
      </p:pic>
      <p:pic>
        <p:nvPicPr>
          <p:cNvPr id="25"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7904" y="2808032"/>
            <a:ext cx="1343392" cy="13433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297062">
            <a:off x="5471909" y="905850"/>
            <a:ext cx="3785447" cy="2511614"/>
          </a:xfrm>
          <a:prstGeom prst="rect">
            <a:avLst/>
          </a:prstGeom>
        </p:spPr>
      </p:pic>
      <p:pic>
        <p:nvPicPr>
          <p:cNvPr id="1026" name="Picture 2" descr="Billedresultat for uber">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990740">
            <a:off x="4920079" y="2812706"/>
            <a:ext cx="3093608" cy="207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59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uppe 103"/>
          <p:cNvGrpSpPr/>
          <p:nvPr/>
        </p:nvGrpSpPr>
        <p:grpSpPr>
          <a:xfrm>
            <a:off x="-1044624" y="908720"/>
            <a:ext cx="10287177" cy="5284447"/>
            <a:chOff x="-62549" y="2592767"/>
            <a:chExt cx="9002623" cy="4176464"/>
          </a:xfrm>
        </p:grpSpPr>
        <p:pic>
          <p:nvPicPr>
            <p:cNvPr id="60" name="Picture 2"/>
            <p:cNvPicPr>
              <a:picLocks noChangeAspect="1" noChangeArrowheads="1"/>
            </p:cNvPicPr>
            <p:nvPr/>
          </p:nvPicPr>
          <p:blipFill>
            <a:blip r:embed="rId2" cstate="print"/>
            <a:srcRect/>
            <a:stretch>
              <a:fillRect/>
            </a:stretch>
          </p:blipFill>
          <p:spPr bwMode="auto">
            <a:xfrm>
              <a:off x="-62549" y="3977033"/>
              <a:ext cx="1926357" cy="1839980"/>
            </a:xfrm>
            <a:prstGeom prst="rect">
              <a:avLst/>
            </a:prstGeom>
            <a:noFill/>
            <a:ln w="9525">
              <a:noFill/>
              <a:miter lim="800000"/>
              <a:headEnd/>
              <a:tailEnd/>
            </a:ln>
            <a:effectLst/>
          </p:spPr>
        </p:pic>
        <p:pic>
          <p:nvPicPr>
            <p:cNvPr id="61" name="Picture 3"/>
            <p:cNvPicPr>
              <a:picLocks noChangeAspect="1" noChangeArrowheads="1"/>
            </p:cNvPicPr>
            <p:nvPr/>
          </p:nvPicPr>
          <p:blipFill>
            <a:blip r:embed="rId3" cstate="print"/>
            <a:srcRect/>
            <a:stretch>
              <a:fillRect/>
            </a:stretch>
          </p:blipFill>
          <p:spPr bwMode="auto">
            <a:xfrm>
              <a:off x="7931962" y="2592767"/>
              <a:ext cx="1008112" cy="978359"/>
            </a:xfrm>
            <a:prstGeom prst="rect">
              <a:avLst/>
            </a:prstGeom>
            <a:noFill/>
            <a:ln w="9525">
              <a:noFill/>
              <a:miter lim="800000"/>
              <a:headEnd/>
              <a:tailEnd/>
            </a:ln>
            <a:effectLst/>
          </p:spPr>
        </p:pic>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8872" y="5185057"/>
              <a:ext cx="830492" cy="81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Oval 112"/>
            <p:cNvSpPr/>
            <p:nvPr/>
          </p:nvSpPr>
          <p:spPr>
            <a:xfrm>
              <a:off x="7571922" y="5401079"/>
              <a:ext cx="894371" cy="756084"/>
            </a:xfrm>
            <a:prstGeom prst="ellipse">
              <a:avLst/>
            </a:prstGeom>
            <a:solidFill>
              <a:srgbClr val="BED7E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64" name="Oval 113"/>
            <p:cNvSpPr/>
            <p:nvPr/>
          </p:nvSpPr>
          <p:spPr>
            <a:xfrm>
              <a:off x="5771722" y="3240839"/>
              <a:ext cx="1080121" cy="936104"/>
            </a:xfrm>
            <a:prstGeom prst="ellipse">
              <a:avLst/>
            </a:prstGeom>
            <a:solidFill>
              <a:srgbClr val="BED7E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65" name="Oval 114"/>
            <p:cNvSpPr/>
            <p:nvPr/>
          </p:nvSpPr>
          <p:spPr>
            <a:xfrm>
              <a:off x="6455795" y="2700779"/>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66" name="Oval 115"/>
            <p:cNvSpPr/>
            <p:nvPr/>
          </p:nvSpPr>
          <p:spPr>
            <a:xfrm>
              <a:off x="7631927" y="2700779"/>
              <a:ext cx="554536" cy="576064"/>
            </a:xfrm>
            <a:prstGeom prst="ellipse">
              <a:avLst/>
            </a:prstGeom>
            <a:solidFill>
              <a:srgbClr val="77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67" name="Oval 117"/>
            <p:cNvSpPr/>
            <p:nvPr/>
          </p:nvSpPr>
          <p:spPr>
            <a:xfrm>
              <a:off x="5867732" y="2700779"/>
              <a:ext cx="554536" cy="576064"/>
            </a:xfrm>
            <a:prstGeom prst="ellipse">
              <a:avLst/>
            </a:prstGeom>
            <a:solidFill>
              <a:srgbClr val="77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68" name="Oval 118"/>
            <p:cNvSpPr/>
            <p:nvPr/>
          </p:nvSpPr>
          <p:spPr>
            <a:xfrm>
              <a:off x="5267666" y="2952807"/>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69" name="Oval 119"/>
            <p:cNvSpPr/>
            <p:nvPr/>
          </p:nvSpPr>
          <p:spPr>
            <a:xfrm>
              <a:off x="4691600" y="2700779"/>
              <a:ext cx="554536" cy="576064"/>
            </a:xfrm>
            <a:prstGeom prst="ellipse">
              <a:avLst/>
            </a:prstGeom>
            <a:solidFill>
              <a:srgbClr val="A6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0" name="Oval 120"/>
            <p:cNvSpPr/>
            <p:nvPr/>
          </p:nvSpPr>
          <p:spPr>
            <a:xfrm>
              <a:off x="6526446" y="3366853"/>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1" name="Oval 125"/>
            <p:cNvSpPr/>
            <p:nvPr/>
          </p:nvSpPr>
          <p:spPr>
            <a:xfrm>
              <a:off x="7283890" y="3888911"/>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2" name="Oval 126"/>
            <p:cNvSpPr/>
            <p:nvPr/>
          </p:nvSpPr>
          <p:spPr>
            <a:xfrm>
              <a:off x="7283890" y="3312847"/>
              <a:ext cx="554536" cy="576064"/>
            </a:xfrm>
            <a:prstGeom prst="ellipse">
              <a:avLst/>
            </a:prstGeom>
            <a:solidFill>
              <a:srgbClr val="80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3" name="Oval 127"/>
            <p:cNvSpPr/>
            <p:nvPr/>
          </p:nvSpPr>
          <p:spPr>
            <a:xfrm>
              <a:off x="8277854" y="3366853"/>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4" name="Oval 128"/>
            <p:cNvSpPr/>
            <p:nvPr/>
          </p:nvSpPr>
          <p:spPr>
            <a:xfrm>
              <a:off x="4043528" y="2952807"/>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grpSp>
          <p:nvGrpSpPr>
            <p:cNvPr id="75" name="Group 160"/>
            <p:cNvGrpSpPr/>
            <p:nvPr/>
          </p:nvGrpSpPr>
          <p:grpSpPr>
            <a:xfrm>
              <a:off x="3467465" y="3816902"/>
              <a:ext cx="4947024" cy="972108"/>
              <a:chOff x="3893875" y="3104455"/>
              <a:chExt cx="5463194" cy="1061731"/>
            </a:xfrm>
          </p:grpSpPr>
          <p:sp>
            <p:nvSpPr>
              <p:cNvPr id="76" name="Oval 130"/>
              <p:cNvSpPr/>
              <p:nvPr/>
            </p:nvSpPr>
            <p:spPr>
              <a:xfrm>
                <a:off x="5961427" y="3104455"/>
                <a:ext cx="763625" cy="825791"/>
              </a:xfrm>
              <a:prstGeom prst="ellipse">
                <a:avLst/>
              </a:prstGeom>
              <a:solidFill>
                <a:srgbClr val="BED7E4">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7" name="Oval 131"/>
              <p:cNvSpPr/>
              <p:nvPr/>
            </p:nvSpPr>
            <p:spPr>
              <a:xfrm>
                <a:off x="7472331" y="3340395"/>
                <a:ext cx="612396" cy="629174"/>
              </a:xfrm>
              <a:prstGeom prst="ellipse">
                <a:avLst/>
              </a:prstGeom>
              <a:solidFill>
                <a:srgbClr val="BED7E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8" name="Oval 132"/>
              <p:cNvSpPr/>
              <p:nvPr/>
            </p:nvSpPr>
            <p:spPr>
              <a:xfrm>
                <a:off x="6852252" y="3537012"/>
                <a:ext cx="612396" cy="62917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79" name="Oval 133"/>
              <p:cNvSpPr/>
              <p:nvPr/>
            </p:nvSpPr>
            <p:spPr>
              <a:xfrm>
                <a:off x="5532106" y="3537012"/>
                <a:ext cx="612396" cy="62917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0" name="Oval 134"/>
              <p:cNvSpPr/>
              <p:nvPr/>
            </p:nvSpPr>
            <p:spPr>
              <a:xfrm>
                <a:off x="4872033" y="3537012"/>
                <a:ext cx="612396" cy="629174"/>
              </a:xfrm>
              <a:prstGeom prst="ellipse">
                <a:avLst/>
              </a:prstGeom>
              <a:solidFill>
                <a:srgbClr val="80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1" name="Oval 135"/>
              <p:cNvSpPr/>
              <p:nvPr/>
            </p:nvSpPr>
            <p:spPr>
              <a:xfrm>
                <a:off x="8744673" y="3419043"/>
                <a:ext cx="612396" cy="629174"/>
              </a:xfrm>
              <a:prstGeom prst="ellipse">
                <a:avLst/>
              </a:prstGeom>
              <a:solidFill>
                <a:srgbClr val="BED7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2" name="Oval 136"/>
              <p:cNvSpPr/>
              <p:nvPr/>
            </p:nvSpPr>
            <p:spPr>
              <a:xfrm>
                <a:off x="3893875" y="3183103"/>
                <a:ext cx="612396" cy="62917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grpSp>
        <p:sp>
          <p:nvSpPr>
            <p:cNvPr id="83" name="Oval 137"/>
            <p:cNvSpPr/>
            <p:nvPr/>
          </p:nvSpPr>
          <p:spPr>
            <a:xfrm>
              <a:off x="6515226" y="4753007"/>
              <a:ext cx="554536" cy="576064"/>
            </a:xfrm>
            <a:prstGeom prst="ellipse">
              <a:avLst/>
            </a:prstGeom>
            <a:solidFill>
              <a:srgbClr val="BED7E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4" name="Oval 138"/>
            <p:cNvSpPr/>
            <p:nvPr/>
          </p:nvSpPr>
          <p:spPr>
            <a:xfrm>
              <a:off x="7690310" y="4753007"/>
              <a:ext cx="554536" cy="576064"/>
            </a:xfrm>
            <a:prstGeom prst="ellipse">
              <a:avLst/>
            </a:prstGeom>
            <a:solidFill>
              <a:srgbClr val="77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5" name="Oval 139"/>
            <p:cNvSpPr/>
            <p:nvPr/>
          </p:nvSpPr>
          <p:spPr>
            <a:xfrm>
              <a:off x="7139874" y="4464975"/>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6" name="Oval 140"/>
            <p:cNvSpPr/>
            <p:nvPr/>
          </p:nvSpPr>
          <p:spPr>
            <a:xfrm>
              <a:off x="5123650" y="5041039"/>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7" name="Oval 141"/>
            <p:cNvSpPr/>
            <p:nvPr/>
          </p:nvSpPr>
          <p:spPr>
            <a:xfrm>
              <a:off x="8277854" y="4753007"/>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8" name="Oval 143"/>
            <p:cNvSpPr/>
            <p:nvPr/>
          </p:nvSpPr>
          <p:spPr>
            <a:xfrm>
              <a:off x="4691601" y="4753007"/>
              <a:ext cx="432049" cy="360040"/>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89" name="Oval 144"/>
            <p:cNvSpPr/>
            <p:nvPr/>
          </p:nvSpPr>
          <p:spPr>
            <a:xfrm>
              <a:off x="6275778" y="5617103"/>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0" name="Oval 149"/>
            <p:cNvSpPr/>
            <p:nvPr/>
          </p:nvSpPr>
          <p:spPr>
            <a:xfrm>
              <a:off x="5627704" y="5401079"/>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1" name="Oval 152"/>
            <p:cNvSpPr/>
            <p:nvPr/>
          </p:nvSpPr>
          <p:spPr>
            <a:xfrm>
              <a:off x="4547586" y="5329071"/>
              <a:ext cx="554536" cy="576064"/>
            </a:xfrm>
            <a:prstGeom prst="ellipse">
              <a:avLst/>
            </a:prstGeom>
            <a:solidFill>
              <a:srgbClr val="77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2" name="Oval 153"/>
            <p:cNvSpPr/>
            <p:nvPr/>
          </p:nvSpPr>
          <p:spPr>
            <a:xfrm>
              <a:off x="8277854" y="5437083"/>
              <a:ext cx="554536" cy="57606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3" name="Oval 154"/>
            <p:cNvSpPr/>
            <p:nvPr/>
          </p:nvSpPr>
          <p:spPr>
            <a:xfrm>
              <a:off x="3539473" y="5185055"/>
              <a:ext cx="842568" cy="900100"/>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grpSp>
          <p:nvGrpSpPr>
            <p:cNvPr id="94" name="Group 184"/>
            <p:cNvGrpSpPr/>
            <p:nvPr/>
          </p:nvGrpSpPr>
          <p:grpSpPr>
            <a:xfrm>
              <a:off x="4691600" y="5977141"/>
              <a:ext cx="4140788" cy="792090"/>
              <a:chOff x="4211960" y="3379719"/>
              <a:chExt cx="4572836" cy="865117"/>
            </a:xfrm>
          </p:grpSpPr>
          <p:sp>
            <p:nvSpPr>
              <p:cNvPr id="95" name="Oval 156"/>
              <p:cNvSpPr/>
              <p:nvPr/>
            </p:nvSpPr>
            <p:spPr>
              <a:xfrm>
                <a:off x="6192179" y="3537012"/>
                <a:ext cx="612396" cy="62917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6" name="Oval 157"/>
              <p:cNvSpPr/>
              <p:nvPr/>
            </p:nvSpPr>
            <p:spPr>
              <a:xfrm>
                <a:off x="7512325" y="3537012"/>
                <a:ext cx="612396" cy="629174"/>
              </a:xfrm>
              <a:prstGeom prst="ellipse">
                <a:avLst/>
              </a:prstGeom>
              <a:solidFill>
                <a:srgbClr val="77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7" name="Oval 158"/>
              <p:cNvSpPr/>
              <p:nvPr/>
            </p:nvSpPr>
            <p:spPr>
              <a:xfrm>
                <a:off x="6852252" y="3537012"/>
                <a:ext cx="612396" cy="62917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8" name="Oval 159"/>
              <p:cNvSpPr/>
              <p:nvPr/>
            </p:nvSpPr>
            <p:spPr>
              <a:xfrm>
                <a:off x="5532105" y="3537015"/>
                <a:ext cx="747407" cy="707821"/>
              </a:xfrm>
              <a:prstGeom prst="ellipse">
                <a:avLst/>
              </a:prstGeom>
              <a:solidFill>
                <a:srgbClr val="80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99" name="Oval 160"/>
              <p:cNvSpPr/>
              <p:nvPr/>
            </p:nvSpPr>
            <p:spPr>
              <a:xfrm>
                <a:off x="4689088" y="3379719"/>
                <a:ext cx="795341" cy="786468"/>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100" name="Oval 168"/>
              <p:cNvSpPr/>
              <p:nvPr/>
            </p:nvSpPr>
            <p:spPr>
              <a:xfrm>
                <a:off x="8172400" y="3537012"/>
                <a:ext cx="612396" cy="629174"/>
              </a:xfrm>
              <a:prstGeom prst="ellipse">
                <a:avLst/>
              </a:prstGeom>
              <a:solidFill>
                <a:srgbClr val="BE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sp>
            <p:nvSpPr>
              <p:cNvPr id="101" name="Oval 172"/>
              <p:cNvSpPr/>
              <p:nvPr/>
            </p:nvSpPr>
            <p:spPr>
              <a:xfrm>
                <a:off x="4211960" y="3537012"/>
                <a:ext cx="612396" cy="629174"/>
              </a:xfrm>
              <a:prstGeom prst="ellipse">
                <a:avLst/>
              </a:prstGeom>
              <a:solidFill>
                <a:srgbClr val="BED7E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000" dirty="0" smtClean="0"/>
                  <a:t>?</a:t>
                </a:r>
                <a:endParaRPr lang="en-NZ" sz="4000" dirty="0"/>
              </a:p>
            </p:txBody>
          </p:sp>
        </p:grpSp>
        <p:pic>
          <p:nvPicPr>
            <p:cNvPr id="102" name="Picture 1" descr="C:\Users\lyong\AppData\Local\Microsoft\Windows\Temporary Internet Files\Content.Outlook\OK9MHZAW\Cooperative  close.png"/>
            <p:cNvPicPr>
              <a:picLocks noChangeAspect="1" noChangeArrowheads="1"/>
            </p:cNvPicPr>
            <p:nvPr/>
          </p:nvPicPr>
          <p:blipFill>
            <a:blip r:embed="rId5" cstate="print"/>
            <a:srcRect/>
            <a:stretch>
              <a:fillRect/>
            </a:stretch>
          </p:blipFill>
          <p:spPr bwMode="auto">
            <a:xfrm>
              <a:off x="5483690" y="4392967"/>
              <a:ext cx="1038845" cy="1008112"/>
            </a:xfrm>
            <a:prstGeom prst="rect">
              <a:avLst/>
            </a:prstGeom>
            <a:noFill/>
          </p:spPr>
        </p:pic>
        <p:pic>
          <p:nvPicPr>
            <p:cNvPr id="103" name="Picture 4"/>
            <p:cNvPicPr>
              <a:picLocks noChangeAspect="1" noChangeArrowheads="1"/>
            </p:cNvPicPr>
            <p:nvPr/>
          </p:nvPicPr>
          <p:blipFill>
            <a:blip r:embed="rId6" cstate="print"/>
            <a:srcRect/>
            <a:stretch>
              <a:fillRect/>
            </a:stretch>
          </p:blipFill>
          <p:spPr bwMode="auto">
            <a:xfrm>
              <a:off x="4403570" y="3240839"/>
              <a:ext cx="1045855" cy="1014988"/>
            </a:xfrm>
            <a:prstGeom prst="rect">
              <a:avLst/>
            </a:prstGeom>
            <a:noFill/>
            <a:ln w="9525">
              <a:noFill/>
              <a:miter lim="800000"/>
              <a:headEnd/>
              <a:tailEnd/>
            </a:ln>
            <a:effectLst/>
          </p:spPr>
        </p:pic>
      </p:grpSp>
    </p:spTree>
    <p:extLst>
      <p:ext uri="{BB962C8B-B14F-4D97-AF65-F5344CB8AC3E}">
        <p14:creationId xmlns:p14="http://schemas.microsoft.com/office/powerpoint/2010/main" val="209353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1993">
            <a:off x="2303748" y="476672"/>
            <a:ext cx="4203962" cy="5940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424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800" dirty="0"/>
              <a:t>Formål</a:t>
            </a:r>
          </a:p>
        </p:txBody>
      </p:sp>
      <p:sp>
        <p:nvSpPr>
          <p:cNvPr id="8" name="Pladsholder til indhold 2"/>
          <p:cNvSpPr>
            <a:spLocks noGrp="1"/>
          </p:cNvSpPr>
          <p:nvPr>
            <p:ph sz="half" idx="1"/>
          </p:nvPr>
        </p:nvSpPr>
        <p:spPr>
          <a:xfrm>
            <a:off x="1439652" y="2683457"/>
            <a:ext cx="7715200" cy="3697871"/>
          </a:xfrm>
        </p:spPr>
        <p:txBody>
          <a:bodyPr>
            <a:noAutofit/>
          </a:bodyPr>
          <a:lstStyle/>
          <a:p>
            <a:pPr>
              <a:lnSpc>
                <a:spcPct val="114000"/>
              </a:lnSpc>
            </a:pPr>
            <a:r>
              <a:rPr lang="da-DK" sz="2400" b="1" dirty="0"/>
              <a:t>GIVE OVERBLIK </a:t>
            </a:r>
            <a:r>
              <a:rPr lang="da-DK" sz="2000" dirty="0"/>
              <a:t>over megatendenser og drivkræfter</a:t>
            </a:r>
          </a:p>
          <a:p>
            <a:pPr>
              <a:lnSpc>
                <a:spcPct val="114000"/>
              </a:lnSpc>
            </a:pPr>
            <a:endParaRPr lang="da-DK" sz="2400" b="1" dirty="0"/>
          </a:p>
          <a:p>
            <a:pPr>
              <a:lnSpc>
                <a:spcPct val="114000"/>
              </a:lnSpc>
            </a:pPr>
            <a:r>
              <a:rPr lang="da-DK" sz="2400" b="1" dirty="0"/>
              <a:t>TYDELIGGØRE</a:t>
            </a:r>
            <a:r>
              <a:rPr lang="da-DK" sz="1800" dirty="0"/>
              <a:t> </a:t>
            </a:r>
            <a:r>
              <a:rPr lang="da-DK" sz="2000" dirty="0"/>
              <a:t>de kritiske usikkerheder og de mulige retninger</a:t>
            </a:r>
          </a:p>
          <a:p>
            <a:pPr>
              <a:lnSpc>
                <a:spcPct val="114000"/>
              </a:lnSpc>
            </a:pPr>
            <a:endParaRPr lang="da-DK" sz="2400" b="1" dirty="0"/>
          </a:p>
          <a:p>
            <a:pPr>
              <a:lnSpc>
                <a:spcPct val="114000"/>
              </a:lnSpc>
            </a:pPr>
            <a:r>
              <a:rPr lang="da-DK" sz="2400" b="1" dirty="0" smtClean="0"/>
              <a:t>ANBEFALE</a:t>
            </a:r>
            <a:r>
              <a:rPr lang="da-DK" sz="1800" b="1" dirty="0" smtClean="0"/>
              <a:t> </a:t>
            </a:r>
            <a:r>
              <a:rPr lang="da-DK" sz="2000" dirty="0"/>
              <a:t>et sæt indikatorer, som kan bruges til at følge udviklingen</a:t>
            </a:r>
            <a:endParaRPr lang="da-DK" sz="1800" dirty="0"/>
          </a:p>
        </p:txBody>
      </p:sp>
    </p:spTree>
    <p:extLst>
      <p:ext uri="{BB962C8B-B14F-4D97-AF65-F5344CB8AC3E}">
        <p14:creationId xmlns:p14="http://schemas.microsoft.com/office/powerpoint/2010/main" val="3230872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912" y="1061137"/>
            <a:ext cx="3927460" cy="550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el 1"/>
          <p:cNvSpPr txBox="1">
            <a:spLocks/>
          </p:cNvSpPr>
          <p:nvPr/>
        </p:nvSpPr>
        <p:spPr>
          <a:xfrm>
            <a:off x="1260723" y="617538"/>
            <a:ext cx="8229600" cy="1143000"/>
          </a:xfrm>
          <a:prstGeom prst="rect">
            <a:avLst/>
          </a:prstGeom>
        </p:spPr>
        <p:txBody>
          <a:bodyPr vert="horz" lIns="0" tIns="0" rIns="0" bIns="0" rtlCol="0" anchor="ctr">
            <a:normAutofit/>
          </a:bodyPr>
          <a:lstStyle>
            <a:lvl1pPr algn="l" defTabSz="914400" rtl="0" eaLnBrk="1" latinLnBrk="0" hangingPunct="1">
              <a:lnSpc>
                <a:spcPct val="83000"/>
              </a:lnSpc>
              <a:spcBef>
                <a:spcPct val="0"/>
              </a:spcBef>
              <a:buNone/>
              <a:defRPr lang="da-DK" sz="1800" b="1" kern="1200" noProof="0" dirty="0">
                <a:solidFill>
                  <a:schemeClr val="tx1"/>
                </a:solidFill>
                <a:latin typeface="+mj-lt"/>
                <a:ea typeface="+mj-ea"/>
                <a:cs typeface="+mj-cs"/>
              </a:defRPr>
            </a:lvl1pPr>
          </a:lstStyle>
          <a:p>
            <a:r>
              <a:rPr lang="da-DK" sz="4800" dirty="0">
                <a:solidFill>
                  <a:srgbClr val="97928F"/>
                </a:solidFill>
              </a:rPr>
              <a:t>GEOGRAFI</a:t>
            </a:r>
          </a:p>
        </p:txBody>
      </p:sp>
    </p:spTree>
    <p:extLst>
      <p:ext uri="{BB962C8B-B14F-4D97-AF65-F5344CB8AC3E}">
        <p14:creationId xmlns:p14="http://schemas.microsoft.com/office/powerpoint/2010/main" val="144046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r>
              <a:rPr lang="da-DK"/>
              <a:t>Fx. dato, initialer eller sidetal</a:t>
            </a:r>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10C32461-176A-4503-8D5F-A8B54FD07CC1}" type="slidenum">
              <a:rPr lang="da-DK" smtClean="0"/>
              <a:pPr/>
              <a:t>7</a:t>
            </a:fld>
            <a:endParaRPr lang="da-DK" dirty="0"/>
          </a:p>
        </p:txBody>
      </p:sp>
      <p:pic>
        <p:nvPicPr>
          <p:cNvPr id="7" name="Billede 6"/>
          <p:cNvPicPr>
            <a:picLocks noChangeAspect="1"/>
          </p:cNvPicPr>
          <p:nvPr/>
        </p:nvPicPr>
        <p:blipFill>
          <a:blip r:embed="rId3"/>
          <a:stretch>
            <a:fillRect/>
          </a:stretch>
        </p:blipFill>
        <p:spPr>
          <a:xfrm>
            <a:off x="155144" y="-260597"/>
            <a:ext cx="9169384" cy="7118597"/>
          </a:xfrm>
          <a:prstGeom prst="rect">
            <a:avLst/>
          </a:prstGeom>
        </p:spPr>
      </p:pic>
    </p:spTree>
    <p:extLst>
      <p:ext uri="{BB962C8B-B14F-4D97-AF65-F5344CB8AC3E}">
        <p14:creationId xmlns:p14="http://schemas.microsoft.com/office/powerpoint/2010/main" val="2791170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5575" y="2096948"/>
            <a:ext cx="7034857" cy="864000"/>
          </a:xfrm>
        </p:spPr>
        <p:txBody>
          <a:bodyPr/>
          <a:lstStyle/>
          <a:p>
            <a:r>
              <a:rPr lang="da-DK" sz="7200" dirty="0" smtClean="0"/>
              <a:t>Hvordan vil </a:t>
            </a:r>
            <a:r>
              <a:rPr lang="da-DK" sz="7200" dirty="0"/>
              <a:t>vi bruge </a:t>
            </a:r>
            <a:r>
              <a:rPr lang="da-DK" sz="7200" dirty="0" smtClean="0"/>
              <a:t>det?</a:t>
            </a:r>
            <a:endParaRPr lang="da-DK" sz="7200" dirty="0"/>
          </a:p>
        </p:txBody>
      </p:sp>
    </p:spTree>
    <p:extLst>
      <p:ext uri="{BB962C8B-B14F-4D97-AF65-F5344CB8AC3E}">
        <p14:creationId xmlns:p14="http://schemas.microsoft.com/office/powerpoint/2010/main" val="381600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 y="1304764"/>
            <a:ext cx="9273723" cy="3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boks 12"/>
          <p:cNvSpPr txBox="1"/>
          <p:nvPr/>
        </p:nvSpPr>
        <p:spPr>
          <a:xfrm>
            <a:off x="395536" y="3789040"/>
            <a:ext cx="1476164" cy="738664"/>
          </a:xfrm>
          <a:prstGeom prst="rect">
            <a:avLst/>
          </a:prstGeom>
          <a:solidFill>
            <a:schemeClr val="bg1"/>
          </a:solidFill>
        </p:spPr>
        <p:txBody>
          <a:bodyPr wrap="square" rtlCol="0">
            <a:spAutoFit/>
          </a:bodyPr>
          <a:lstStyle/>
          <a:p>
            <a:r>
              <a:rPr lang="da-DK" sz="2100" dirty="0" smtClean="0"/>
              <a:t>Førerløse biler</a:t>
            </a:r>
            <a:endParaRPr lang="da-DK" sz="2100" dirty="0"/>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2" y="-484288"/>
            <a:ext cx="9344025" cy="150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el 1"/>
          <p:cNvSpPr txBox="1">
            <a:spLocks/>
          </p:cNvSpPr>
          <p:nvPr/>
        </p:nvSpPr>
        <p:spPr>
          <a:xfrm>
            <a:off x="611560" y="-29596"/>
            <a:ext cx="6278773" cy="864000"/>
          </a:xfrm>
          <a:prstGeom prst="rect">
            <a:avLst/>
          </a:prstGeom>
          <a:noFill/>
        </p:spPr>
        <p:txBody>
          <a:bodyPr vert="horz" lIns="252000" tIns="201600" rIns="252000" bIns="252000" rtlCol="0" anchor="t" anchorCtr="0">
            <a:noAutofit/>
          </a:bodyPr>
          <a:lstStyle>
            <a:lvl1pPr algn="l" defTabSz="914400" rtl="0" eaLnBrk="1" latinLnBrk="0" hangingPunct="1">
              <a:spcBef>
                <a:spcPct val="0"/>
              </a:spcBef>
              <a:buNone/>
              <a:defRPr sz="2000" b="1" kern="1200" cap="none" baseline="0">
                <a:solidFill>
                  <a:schemeClr val="tx1"/>
                </a:solidFill>
                <a:latin typeface="+mj-lt"/>
                <a:ea typeface="+mj-ea"/>
                <a:cs typeface="+mj-cs"/>
              </a:defRPr>
            </a:lvl1pPr>
          </a:lstStyle>
          <a:p>
            <a:r>
              <a:rPr lang="da-DK" sz="4800" dirty="0" smtClean="0">
                <a:solidFill>
                  <a:schemeClr val="bg1"/>
                </a:solidFill>
              </a:rPr>
              <a:t>Mulige retninger</a:t>
            </a:r>
            <a:endParaRPr lang="da-DK" sz="4800" dirty="0">
              <a:solidFill>
                <a:schemeClr val="bg1"/>
              </a:solidFill>
            </a:endParaRPr>
          </a:p>
        </p:txBody>
      </p:sp>
      <p:sp>
        <p:nvSpPr>
          <p:cNvPr id="2" name="Rektangel 1"/>
          <p:cNvSpPr/>
          <p:nvPr/>
        </p:nvSpPr>
        <p:spPr>
          <a:xfrm>
            <a:off x="309692" y="4923397"/>
            <a:ext cx="8963523" cy="1569660"/>
          </a:xfrm>
          <a:prstGeom prst="rect">
            <a:avLst/>
          </a:prstGeom>
        </p:spPr>
        <p:txBody>
          <a:bodyPr wrap="square">
            <a:spAutoFit/>
          </a:bodyPr>
          <a:lstStyle/>
          <a:p>
            <a:pPr>
              <a:lnSpc>
                <a:spcPct val="150000"/>
              </a:lnSpc>
            </a:pPr>
            <a:r>
              <a:rPr lang="da-DK" sz="3200" b="1" dirty="0" smtClean="0">
                <a:solidFill>
                  <a:srgbClr val="1276AB"/>
                </a:solidFill>
              </a:rPr>
              <a:t>A</a:t>
            </a:r>
            <a:r>
              <a:rPr lang="da-DK" sz="3200" b="1" dirty="0">
                <a:solidFill>
                  <a:srgbClr val="1276AB"/>
                </a:solidFill>
              </a:rPr>
              <a:t>:</a:t>
            </a:r>
            <a:r>
              <a:rPr lang="da-DK" sz="2200" b="1" dirty="0">
                <a:solidFill>
                  <a:srgbClr val="1276AB"/>
                </a:solidFill>
              </a:rPr>
              <a:t> </a:t>
            </a:r>
            <a:r>
              <a:rPr lang="da-DK" sz="2200" dirty="0"/>
              <a:t>Individuelle førerløse biler, svarende til bilejerskabet som vi kender i dag</a:t>
            </a:r>
          </a:p>
          <a:p>
            <a:pPr>
              <a:lnSpc>
                <a:spcPct val="150000"/>
              </a:lnSpc>
            </a:pPr>
            <a:r>
              <a:rPr lang="da-DK" sz="3200" b="1" dirty="0">
                <a:solidFill>
                  <a:srgbClr val="1276AB"/>
                </a:solidFill>
              </a:rPr>
              <a:t>B: </a:t>
            </a:r>
            <a:r>
              <a:rPr lang="da-DK" sz="2200" dirty="0"/>
              <a:t>En flåde af delte førerløse biler som del i et samlet </a:t>
            </a:r>
            <a:r>
              <a:rPr lang="da-DK" sz="2200" dirty="0" err="1" smtClean="0"/>
              <a:t>MaaS</a:t>
            </a:r>
            <a:r>
              <a:rPr lang="da-DK" sz="2200" dirty="0" smtClean="0"/>
              <a:t>-koncept</a:t>
            </a:r>
            <a:endParaRPr lang="da-DK" sz="2200" dirty="0"/>
          </a:p>
        </p:txBody>
      </p:sp>
    </p:spTree>
    <p:extLst>
      <p:ext uri="{BB962C8B-B14F-4D97-AF65-F5344CB8AC3E}">
        <p14:creationId xmlns:p14="http://schemas.microsoft.com/office/powerpoint/2010/main" val="4028252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Metro og Letbane">
  <a:themeElements>
    <a:clrScheme name="Hovedstadens Letbane">
      <a:dk1>
        <a:srgbClr val="000000"/>
      </a:dk1>
      <a:lt1>
        <a:sysClr val="window" lastClr="FFFFFF"/>
      </a:lt1>
      <a:dk2>
        <a:srgbClr val="56C271"/>
      </a:dk2>
      <a:lt2>
        <a:srgbClr val="D1CDC0"/>
      </a:lt2>
      <a:accent1>
        <a:srgbClr val="1C3646"/>
      </a:accent1>
      <a:accent2>
        <a:srgbClr val="A8D9DD"/>
      </a:accent2>
      <a:accent3>
        <a:srgbClr val="F6DE81"/>
      </a:accent3>
      <a:accent4>
        <a:srgbClr val="EF6E5A"/>
      </a:accent4>
      <a:accent5>
        <a:srgbClr val="8A0E31"/>
      </a:accent5>
      <a:accent6>
        <a:srgbClr val="56C271"/>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 xmlns:thm15="http://schemas.microsoft.com/office/thememl/2012/main" name="Metroselskabet PowerPoint skabelon.potx" id="{EB792D23-039F-4CE0-B1EA-EAEAAA76FB21}" vid="{9C8C2E11-CE7D-4FA9-BCC6-5BBF294847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722</Words>
  <Application>Microsoft Office PowerPoint</Application>
  <PresentationFormat>Skærmshow (4:3)</PresentationFormat>
  <Paragraphs>117</Paragraphs>
  <Slides>13</Slides>
  <Notes>9</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PowerPoint Metro og Letbane</vt:lpstr>
      <vt:lpstr>MEGATENDENSER OG FREMTIDENS TRANSPORT</vt:lpstr>
      <vt:lpstr>PowerPoint-præsentation</vt:lpstr>
      <vt:lpstr>PowerPoint-præsentation</vt:lpstr>
      <vt:lpstr>PowerPoint-præsentation</vt:lpstr>
      <vt:lpstr>Formål</vt:lpstr>
      <vt:lpstr>PowerPoint-præsentation</vt:lpstr>
      <vt:lpstr>PowerPoint-præsentation</vt:lpstr>
      <vt:lpstr>Hvordan vil vi bruge det?</vt:lpstr>
      <vt:lpstr>PowerPoint-præsentation</vt:lpstr>
      <vt:lpstr>PowerPoint-præsentation</vt:lpstr>
      <vt:lpstr>Konklusioner</vt:lpstr>
      <vt:lpstr>Bedre beslutningsgrundlag</vt:lpstr>
      <vt:lpstr>Tak for opmærksomheden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Metroselskabet PP skabelon</dc:title>
  <dc:creator/>
  <cp:lastModifiedBy/>
  <cp:revision>1</cp:revision>
  <dcterms:created xsi:type="dcterms:W3CDTF">2015-02-27T09:24:14Z</dcterms:created>
  <dcterms:modified xsi:type="dcterms:W3CDTF">2017-04-18T20:00:55Z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